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37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1" r:id="rId2"/>
    <p:sldId id="256" r:id="rId3"/>
    <p:sldId id="267" r:id="rId4"/>
    <p:sldId id="259" r:id="rId5"/>
    <p:sldId id="260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61" r:id="rId28"/>
    <p:sldId id="303" r:id="rId29"/>
    <p:sldId id="304" r:id="rId30"/>
    <p:sldId id="306" r:id="rId31"/>
    <p:sldId id="307" r:id="rId32"/>
    <p:sldId id="308" r:id="rId33"/>
    <p:sldId id="310" r:id="rId34"/>
    <p:sldId id="262" r:id="rId35"/>
    <p:sldId id="258" r:id="rId36"/>
    <p:sldId id="263" r:id="rId37"/>
    <p:sldId id="264" r:id="rId38"/>
    <p:sldId id="26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2E200-2FB4-4A34-8A01-F21BBDB0BFF4}" v="120" dt="2023-07-16T19:06:57.4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Marchesin" userId="003850b75edfcee5" providerId="LiveId" clId="{FDC2E200-2FB4-4A34-8A01-F21BBDB0BFF4}"/>
    <pc:docChg chg="undo custSel addSld delSld modSld sldOrd">
      <pc:chgData name="Leonardo Marchesin" userId="003850b75edfcee5" providerId="LiveId" clId="{FDC2E200-2FB4-4A34-8A01-F21BBDB0BFF4}" dt="2023-07-16T19:06:57.490" v="670"/>
      <pc:docMkLst>
        <pc:docMk/>
      </pc:docMkLst>
      <pc:sldChg chg="addSp delSp modSp new mod ord">
        <pc:chgData name="Leonardo Marchesin" userId="003850b75edfcee5" providerId="LiveId" clId="{FDC2E200-2FB4-4A34-8A01-F21BBDB0BFF4}" dt="2023-07-16T19:06:53.422" v="669"/>
        <pc:sldMkLst>
          <pc:docMk/>
          <pc:sldMk cId="1740954603" sldId="256"/>
        </pc:sldMkLst>
        <pc:spChg chg="add mod">
          <ac:chgData name="Leonardo Marchesin" userId="003850b75edfcee5" providerId="LiveId" clId="{FDC2E200-2FB4-4A34-8A01-F21BBDB0BFF4}" dt="2023-07-16T17:45:24.884" v="593" actId="20577"/>
          <ac:spMkLst>
            <pc:docMk/>
            <pc:sldMk cId="1740954603" sldId="256"/>
            <ac:spMk id="4" creationId="{4E536AE6-6D39-2DC0-4608-FFD0C54CF814}"/>
          </ac:spMkLst>
        </pc:spChg>
        <pc:spChg chg="add del">
          <ac:chgData name="Leonardo Marchesin" userId="003850b75edfcee5" providerId="LiveId" clId="{FDC2E200-2FB4-4A34-8A01-F21BBDB0BFF4}" dt="2023-07-16T17:45:06.952" v="580" actId="22"/>
          <ac:spMkLst>
            <pc:docMk/>
            <pc:sldMk cId="1740954603" sldId="256"/>
            <ac:spMk id="7" creationId="{52344A78-BA32-AEA6-CA3B-F5E36EA2825E}"/>
          </ac:spMkLst>
        </pc:spChg>
        <pc:spChg chg="add mod">
          <ac:chgData name="Leonardo Marchesin" userId="003850b75edfcee5" providerId="LiveId" clId="{FDC2E200-2FB4-4A34-8A01-F21BBDB0BFF4}" dt="2023-07-16T17:45:12.050" v="581"/>
          <ac:spMkLst>
            <pc:docMk/>
            <pc:sldMk cId="1740954603" sldId="256"/>
            <ac:spMk id="8" creationId="{39BDC45B-DBE5-C7DA-2A59-9A01D98CB1D8}"/>
          </ac:spMkLst>
        </pc:spChg>
        <pc:spChg chg="add mod">
          <ac:chgData name="Leonardo Marchesin" userId="003850b75edfcee5" providerId="LiveId" clId="{FDC2E200-2FB4-4A34-8A01-F21BBDB0BFF4}" dt="2023-07-16T17:46:02.049" v="614" actId="113"/>
          <ac:spMkLst>
            <pc:docMk/>
            <pc:sldMk cId="1740954603" sldId="256"/>
            <ac:spMk id="9" creationId="{BEE8DED0-017A-542D-EFEB-93C7F0A42CFA}"/>
          </ac:spMkLst>
        </pc:spChg>
        <pc:picChg chg="add mod">
          <ac:chgData name="Leonardo Marchesin" userId="003850b75edfcee5" providerId="LiveId" clId="{FDC2E200-2FB4-4A34-8A01-F21BBDB0BFF4}" dt="2023-07-16T17:45:42.091" v="594" actId="14100"/>
          <ac:picMkLst>
            <pc:docMk/>
            <pc:sldMk cId="1740954603" sldId="256"/>
            <ac:picMk id="5" creationId="{B56C47F4-7E20-BA75-484B-AD3541951E15}"/>
          </ac:picMkLst>
        </pc:picChg>
      </pc:sldChg>
      <pc:sldChg chg="add del">
        <pc:chgData name="Leonardo Marchesin" userId="003850b75edfcee5" providerId="LiveId" clId="{FDC2E200-2FB4-4A34-8A01-F21BBDB0BFF4}" dt="2023-07-16T18:58:10.216" v="647" actId="47"/>
        <pc:sldMkLst>
          <pc:docMk/>
          <pc:sldMk cId="0" sldId="257"/>
        </pc:sldMkLst>
      </pc:sldChg>
      <pc:sldChg chg="addSp delSp modSp new del">
        <pc:chgData name="Leonardo Marchesin" userId="003850b75edfcee5" providerId="LiveId" clId="{FDC2E200-2FB4-4A34-8A01-F21BBDB0BFF4}" dt="2023-07-16T14:50:47.757" v="400" actId="47"/>
        <pc:sldMkLst>
          <pc:docMk/>
          <pc:sldMk cId="2487238682" sldId="257"/>
        </pc:sldMkLst>
        <pc:spChg chg="del">
          <ac:chgData name="Leonardo Marchesin" userId="003850b75edfcee5" providerId="LiveId" clId="{FDC2E200-2FB4-4A34-8A01-F21BBDB0BFF4}" dt="2023-07-16T13:10:03.205" v="9"/>
          <ac:spMkLst>
            <pc:docMk/>
            <pc:sldMk cId="2487238682" sldId="257"/>
            <ac:spMk id="3" creationId="{343185CF-5A00-9630-CB1B-D89E559BFB38}"/>
          </ac:spMkLst>
        </pc:spChg>
        <pc:picChg chg="add mod">
          <ac:chgData name="Leonardo Marchesin" userId="003850b75edfcee5" providerId="LiveId" clId="{FDC2E200-2FB4-4A34-8A01-F21BBDB0BFF4}" dt="2023-07-16T13:34:44.947" v="141" actId="1036"/>
          <ac:picMkLst>
            <pc:docMk/>
            <pc:sldMk cId="2487238682" sldId="257"/>
            <ac:picMk id="1026" creationId="{8B14CDC5-E58E-5E25-A6F8-5599AF4680FE}"/>
          </ac:picMkLst>
        </pc:picChg>
      </pc:sldChg>
      <pc:sldChg chg="addSp delSp modSp new mod setBg">
        <pc:chgData name="Leonardo Marchesin" userId="003850b75edfcee5" providerId="LiveId" clId="{FDC2E200-2FB4-4A34-8A01-F21BBDB0BFF4}" dt="2023-07-16T17:13:41.581" v="511" actId="1076"/>
        <pc:sldMkLst>
          <pc:docMk/>
          <pc:sldMk cId="2588537699" sldId="258"/>
        </pc:sldMkLst>
        <pc:spChg chg="del">
          <ac:chgData name="Leonardo Marchesin" userId="003850b75edfcee5" providerId="LiveId" clId="{FDC2E200-2FB4-4A34-8A01-F21BBDB0BFF4}" dt="2023-07-16T13:30:07.541" v="46" actId="931"/>
          <ac:spMkLst>
            <pc:docMk/>
            <pc:sldMk cId="2588537699" sldId="258"/>
            <ac:spMk id="3" creationId="{6D3EA7A1-5AFA-F2B9-5B3A-C538B4F5BD76}"/>
          </ac:spMkLst>
        </pc:spChg>
        <pc:spChg chg="add mod">
          <ac:chgData name="Leonardo Marchesin" userId="003850b75edfcee5" providerId="LiveId" clId="{FDC2E200-2FB4-4A34-8A01-F21BBDB0BFF4}" dt="2023-07-16T17:13:41.581" v="511" actId="1076"/>
          <ac:spMkLst>
            <pc:docMk/>
            <pc:sldMk cId="2588537699" sldId="258"/>
            <ac:spMk id="9" creationId="{1F06BAFB-C915-690F-D318-A8280A8272EA}"/>
          </ac:spMkLst>
        </pc:spChg>
        <pc:picChg chg="add mod">
          <ac:chgData name="Leonardo Marchesin" userId="003850b75edfcee5" providerId="LiveId" clId="{FDC2E200-2FB4-4A34-8A01-F21BBDB0BFF4}" dt="2023-07-16T13:30:22.966" v="52" actId="14100"/>
          <ac:picMkLst>
            <pc:docMk/>
            <pc:sldMk cId="2588537699" sldId="258"/>
            <ac:picMk id="5" creationId="{5B603093-200D-C097-2256-294E31BFB1E8}"/>
          </ac:picMkLst>
        </pc:picChg>
        <pc:picChg chg="add mod">
          <ac:chgData name="Leonardo Marchesin" userId="003850b75edfcee5" providerId="LiveId" clId="{FDC2E200-2FB4-4A34-8A01-F21BBDB0BFF4}" dt="2023-07-16T13:32:41.233" v="112" actId="1076"/>
          <ac:picMkLst>
            <pc:docMk/>
            <pc:sldMk cId="2588537699" sldId="258"/>
            <ac:picMk id="7" creationId="{C539F34A-FB7B-A692-23BE-FC2F0CE9F1CC}"/>
          </ac:picMkLst>
        </pc:picChg>
        <pc:picChg chg="add del mod">
          <ac:chgData name="Leonardo Marchesin" userId="003850b75edfcee5" providerId="LiveId" clId="{FDC2E200-2FB4-4A34-8A01-F21BBDB0BFF4}" dt="2023-07-16T13:35:56.494" v="154" actId="478"/>
          <ac:picMkLst>
            <pc:docMk/>
            <pc:sldMk cId="2588537699" sldId="258"/>
            <ac:picMk id="8" creationId="{CCF5580D-936B-5E44-1046-851E0BFCB30B}"/>
          </ac:picMkLst>
        </pc:picChg>
        <pc:picChg chg="add mod">
          <ac:chgData name="Leonardo Marchesin" userId="003850b75edfcee5" providerId="LiveId" clId="{FDC2E200-2FB4-4A34-8A01-F21BBDB0BFF4}" dt="2023-07-16T13:36:04.208" v="155" actId="1076"/>
          <ac:picMkLst>
            <pc:docMk/>
            <pc:sldMk cId="2588537699" sldId="258"/>
            <ac:picMk id="10" creationId="{EA514602-775D-4C92-5A65-28F32DB6AE08}"/>
          </ac:picMkLst>
        </pc:picChg>
      </pc:sldChg>
      <pc:sldChg chg="add">
        <pc:chgData name="Leonardo Marchesin" userId="003850b75edfcee5" providerId="LiveId" clId="{FDC2E200-2FB4-4A34-8A01-F21BBDB0BFF4}" dt="2023-07-16T18:50:31.106" v="619"/>
        <pc:sldMkLst>
          <pc:docMk/>
          <pc:sldMk cId="0" sldId="259"/>
        </pc:sldMkLst>
      </pc:sldChg>
      <pc:sldChg chg="addSp modSp new del mod ord">
        <pc:chgData name="Leonardo Marchesin" userId="003850b75edfcee5" providerId="LiveId" clId="{FDC2E200-2FB4-4A34-8A01-F21BBDB0BFF4}" dt="2023-07-16T14:50:47.773" v="401" actId="47"/>
        <pc:sldMkLst>
          <pc:docMk/>
          <pc:sldMk cId="63246816" sldId="259"/>
        </pc:sldMkLst>
        <pc:picChg chg="add mod">
          <ac:chgData name="Leonardo Marchesin" userId="003850b75edfcee5" providerId="LiveId" clId="{FDC2E200-2FB4-4A34-8A01-F21BBDB0BFF4}" dt="2023-07-16T13:35:44.228" v="152" actId="1076"/>
          <ac:picMkLst>
            <pc:docMk/>
            <pc:sldMk cId="63246816" sldId="259"/>
            <ac:picMk id="3" creationId="{71357DEE-6EEF-468E-2DBF-771520E21E0B}"/>
          </ac:picMkLst>
        </pc:picChg>
        <pc:picChg chg="add mod">
          <ac:chgData name="Leonardo Marchesin" userId="003850b75edfcee5" providerId="LiveId" clId="{FDC2E200-2FB4-4A34-8A01-F21BBDB0BFF4}" dt="2023-07-16T13:35:32.586" v="149" actId="1076"/>
          <ac:picMkLst>
            <pc:docMk/>
            <pc:sldMk cId="63246816" sldId="259"/>
            <ac:picMk id="5" creationId="{EB10FE0F-1AC4-990C-8808-F6C5B69BBB03}"/>
          </ac:picMkLst>
        </pc:picChg>
        <pc:picChg chg="add mod">
          <ac:chgData name="Leonardo Marchesin" userId="003850b75edfcee5" providerId="LiveId" clId="{FDC2E200-2FB4-4A34-8A01-F21BBDB0BFF4}" dt="2023-07-16T13:35:39.159" v="151" actId="1076"/>
          <ac:picMkLst>
            <pc:docMk/>
            <pc:sldMk cId="63246816" sldId="259"/>
            <ac:picMk id="7" creationId="{4F01C9AE-16C4-B249-91C0-B386602F961A}"/>
          </ac:picMkLst>
        </pc:picChg>
        <pc:picChg chg="add mod">
          <ac:chgData name="Leonardo Marchesin" userId="003850b75edfcee5" providerId="LiveId" clId="{FDC2E200-2FB4-4A34-8A01-F21BBDB0BFF4}" dt="2023-07-16T13:35:05.365" v="147" actId="14100"/>
          <ac:picMkLst>
            <pc:docMk/>
            <pc:sldMk cId="63246816" sldId="259"/>
            <ac:picMk id="8" creationId="{13D40CAF-C1CE-66B7-7193-D92EED995A9E}"/>
          </ac:picMkLst>
        </pc:picChg>
      </pc:sldChg>
      <pc:sldChg chg="add">
        <pc:chgData name="Leonardo Marchesin" userId="003850b75edfcee5" providerId="LiveId" clId="{FDC2E200-2FB4-4A34-8A01-F21BBDB0BFF4}" dt="2023-07-16T18:50:31.106" v="619"/>
        <pc:sldMkLst>
          <pc:docMk/>
          <pc:sldMk cId="0" sldId="260"/>
        </pc:sldMkLst>
      </pc:sldChg>
      <pc:sldChg chg="addSp delSp modSp new del mod">
        <pc:chgData name="Leonardo Marchesin" userId="003850b75edfcee5" providerId="LiveId" clId="{FDC2E200-2FB4-4A34-8A01-F21BBDB0BFF4}" dt="2023-07-16T18:50:21.787" v="617" actId="47"/>
        <pc:sldMkLst>
          <pc:docMk/>
          <pc:sldMk cId="744805946" sldId="260"/>
        </pc:sldMkLst>
        <pc:spChg chg="add mod">
          <ac:chgData name="Leonardo Marchesin" userId="003850b75edfcee5" providerId="LiveId" clId="{FDC2E200-2FB4-4A34-8A01-F21BBDB0BFF4}" dt="2023-07-16T17:04:56.511" v="418" actId="113"/>
          <ac:spMkLst>
            <pc:docMk/>
            <pc:sldMk cId="744805946" sldId="260"/>
            <ac:spMk id="6" creationId="{6FB4F63E-680D-9DEE-73E8-FA1ABFFC610D}"/>
          </ac:spMkLst>
        </pc:spChg>
        <pc:picChg chg="add mod modCrop">
          <ac:chgData name="Leonardo Marchesin" userId="003850b75edfcee5" providerId="LiveId" clId="{FDC2E200-2FB4-4A34-8A01-F21BBDB0BFF4}" dt="2023-07-16T14:31:30.474" v="318"/>
          <ac:picMkLst>
            <pc:docMk/>
            <pc:sldMk cId="744805946" sldId="260"/>
            <ac:picMk id="3" creationId="{983F2B7A-3C86-292F-9C04-BC44245EFBA8}"/>
          </ac:picMkLst>
        </pc:picChg>
        <pc:picChg chg="add mod">
          <ac:chgData name="Leonardo Marchesin" userId="003850b75edfcee5" providerId="LiveId" clId="{FDC2E200-2FB4-4A34-8A01-F21BBDB0BFF4}" dt="2023-07-16T13:52:05.538" v="163"/>
          <ac:picMkLst>
            <pc:docMk/>
            <pc:sldMk cId="744805946" sldId="260"/>
            <ac:picMk id="4" creationId="{5A95BA33-DEBD-C4CC-033C-74B6CAC2E18D}"/>
          </ac:picMkLst>
        </pc:picChg>
        <pc:picChg chg="add del mod">
          <ac:chgData name="Leonardo Marchesin" userId="003850b75edfcee5" providerId="LiveId" clId="{FDC2E200-2FB4-4A34-8A01-F21BBDB0BFF4}" dt="2023-07-16T13:52:06.944" v="165"/>
          <ac:picMkLst>
            <pc:docMk/>
            <pc:sldMk cId="744805946" sldId="260"/>
            <ac:picMk id="5" creationId="{D6C5D2DB-43E5-3BE8-884F-80D99972CC9C}"/>
          </ac:picMkLst>
        </pc:picChg>
      </pc:sldChg>
      <pc:sldChg chg="addSp modSp new mod">
        <pc:chgData name="Leonardo Marchesin" userId="003850b75edfcee5" providerId="LiveId" clId="{FDC2E200-2FB4-4A34-8A01-F21BBDB0BFF4}" dt="2023-07-16T17:12:47.204" v="502" actId="113"/>
        <pc:sldMkLst>
          <pc:docMk/>
          <pc:sldMk cId="1080970717" sldId="261"/>
        </pc:sldMkLst>
        <pc:spChg chg="add mod">
          <ac:chgData name="Leonardo Marchesin" userId="003850b75edfcee5" providerId="LiveId" clId="{FDC2E200-2FB4-4A34-8A01-F21BBDB0BFF4}" dt="2023-07-16T17:12:47.204" v="502" actId="113"/>
          <ac:spMkLst>
            <pc:docMk/>
            <pc:sldMk cId="1080970717" sldId="261"/>
            <ac:spMk id="4" creationId="{ED8CD307-AB1E-F3CF-1C50-1A9EDB3C7EB7}"/>
          </ac:spMkLst>
        </pc:spChg>
        <pc:picChg chg="add mod modCrop">
          <ac:chgData name="Leonardo Marchesin" userId="003850b75edfcee5" providerId="LiveId" clId="{FDC2E200-2FB4-4A34-8A01-F21BBDB0BFF4}" dt="2023-07-16T14:04:12.724" v="242" actId="732"/>
          <ac:picMkLst>
            <pc:docMk/>
            <pc:sldMk cId="1080970717" sldId="261"/>
            <ac:picMk id="3" creationId="{CAED68AD-DA66-CD92-5E2A-E84D10BE1744}"/>
          </ac:picMkLst>
        </pc:picChg>
        <pc:picChg chg="add mod">
          <ac:chgData name="Leonardo Marchesin" userId="003850b75edfcee5" providerId="LiveId" clId="{FDC2E200-2FB4-4A34-8A01-F21BBDB0BFF4}" dt="2023-07-16T14:04:00.893" v="241"/>
          <ac:picMkLst>
            <pc:docMk/>
            <pc:sldMk cId="1080970717" sldId="261"/>
            <ac:picMk id="5" creationId="{B8E7C81B-EAAE-08D7-46E3-6831FEABC011}"/>
          </ac:picMkLst>
        </pc:picChg>
      </pc:sldChg>
      <pc:sldChg chg="addSp modSp new mod">
        <pc:chgData name="Leonardo Marchesin" userId="003850b75edfcee5" providerId="LiveId" clId="{FDC2E200-2FB4-4A34-8A01-F21BBDB0BFF4}" dt="2023-07-16T17:13:13.167" v="506" actId="14100"/>
        <pc:sldMkLst>
          <pc:docMk/>
          <pc:sldMk cId="1771897176" sldId="262"/>
        </pc:sldMkLst>
        <pc:spChg chg="add mod">
          <ac:chgData name="Leonardo Marchesin" userId="003850b75edfcee5" providerId="LiveId" clId="{FDC2E200-2FB4-4A34-8A01-F21BBDB0BFF4}" dt="2023-07-16T17:13:13.167" v="506" actId="14100"/>
          <ac:spMkLst>
            <pc:docMk/>
            <pc:sldMk cId="1771897176" sldId="262"/>
            <ac:spMk id="4" creationId="{151F5957-5401-7DD4-F81D-BF760C7EFE75}"/>
          </ac:spMkLst>
        </pc:spChg>
        <pc:picChg chg="add mod modCrop">
          <ac:chgData name="Leonardo Marchesin" userId="003850b75edfcee5" providerId="LiveId" clId="{FDC2E200-2FB4-4A34-8A01-F21BBDB0BFF4}" dt="2023-07-16T14:27:02.484" v="255" actId="732"/>
          <ac:picMkLst>
            <pc:docMk/>
            <pc:sldMk cId="1771897176" sldId="262"/>
            <ac:picMk id="3" creationId="{0C4B3CF5-0006-0CB1-1BC5-BFE4B9C7755B}"/>
          </ac:picMkLst>
        </pc:picChg>
        <pc:picChg chg="add mod">
          <ac:chgData name="Leonardo Marchesin" userId="003850b75edfcee5" providerId="LiveId" clId="{FDC2E200-2FB4-4A34-8A01-F21BBDB0BFF4}" dt="2023-07-16T14:27:24.115" v="290"/>
          <ac:picMkLst>
            <pc:docMk/>
            <pc:sldMk cId="1771897176" sldId="262"/>
            <ac:picMk id="5" creationId="{F310C3E3-BB51-E647-4601-C0D685589972}"/>
          </ac:picMkLst>
        </pc:picChg>
      </pc:sldChg>
      <pc:sldChg chg="addSp delSp modSp new mod">
        <pc:chgData name="Leonardo Marchesin" userId="003850b75edfcee5" providerId="LiveId" clId="{FDC2E200-2FB4-4A34-8A01-F21BBDB0BFF4}" dt="2023-07-16T17:14:07.608" v="515" actId="255"/>
        <pc:sldMkLst>
          <pc:docMk/>
          <pc:sldMk cId="2134314501" sldId="263"/>
        </pc:sldMkLst>
        <pc:spChg chg="add mod">
          <ac:chgData name="Leonardo Marchesin" userId="003850b75edfcee5" providerId="LiveId" clId="{FDC2E200-2FB4-4A34-8A01-F21BBDB0BFF4}" dt="2023-07-16T17:14:07.608" v="515" actId="255"/>
          <ac:spMkLst>
            <pc:docMk/>
            <pc:sldMk cId="2134314501" sldId="263"/>
            <ac:spMk id="4" creationId="{956A48BE-2F0A-50FC-FFFE-F0D05DDFC863}"/>
          </ac:spMkLst>
        </pc:spChg>
        <pc:picChg chg="add del mod modCrop">
          <ac:chgData name="Leonardo Marchesin" userId="003850b75edfcee5" providerId="LiveId" clId="{FDC2E200-2FB4-4A34-8A01-F21BBDB0BFF4}" dt="2023-07-16T17:11:21.049" v="419" actId="478"/>
          <ac:picMkLst>
            <pc:docMk/>
            <pc:sldMk cId="2134314501" sldId="263"/>
            <ac:picMk id="3" creationId="{3776FEA4-9E8B-C71C-36EA-17214B3921EE}"/>
          </ac:picMkLst>
        </pc:picChg>
        <pc:picChg chg="add mod">
          <ac:chgData name="Leonardo Marchesin" userId="003850b75edfcee5" providerId="LiveId" clId="{FDC2E200-2FB4-4A34-8A01-F21BBDB0BFF4}" dt="2023-07-16T14:38:34.519" v="399"/>
          <ac:picMkLst>
            <pc:docMk/>
            <pc:sldMk cId="2134314501" sldId="263"/>
            <ac:picMk id="5" creationId="{77CAED8B-986B-AD6D-E287-4705B125F4A2}"/>
          </ac:picMkLst>
        </pc:picChg>
        <pc:picChg chg="add mod modCrop">
          <ac:chgData name="Leonardo Marchesin" userId="003850b75edfcee5" providerId="LiveId" clId="{FDC2E200-2FB4-4A34-8A01-F21BBDB0BFF4}" dt="2023-07-16T17:11:38.731" v="426" actId="732"/>
          <ac:picMkLst>
            <pc:docMk/>
            <pc:sldMk cId="2134314501" sldId="263"/>
            <ac:picMk id="6" creationId="{C54751C0-396F-1865-5790-68A6DAE3C329}"/>
          </ac:picMkLst>
        </pc:picChg>
      </pc:sldChg>
      <pc:sldChg chg="new del">
        <pc:chgData name="Leonardo Marchesin" userId="003850b75edfcee5" providerId="LiveId" clId="{FDC2E200-2FB4-4A34-8A01-F21BBDB0BFF4}" dt="2023-07-16T14:27:46.861" v="292" actId="680"/>
        <pc:sldMkLst>
          <pc:docMk/>
          <pc:sldMk cId="2387482876" sldId="263"/>
        </pc:sldMkLst>
      </pc:sldChg>
      <pc:sldChg chg="addSp modSp new mod">
        <pc:chgData name="Leonardo Marchesin" userId="003850b75edfcee5" providerId="LiveId" clId="{FDC2E200-2FB4-4A34-8A01-F21BBDB0BFF4}" dt="2023-07-16T17:15:37.849" v="547" actId="1076"/>
        <pc:sldMkLst>
          <pc:docMk/>
          <pc:sldMk cId="459862955" sldId="264"/>
        </pc:sldMkLst>
        <pc:spChg chg="add mod">
          <ac:chgData name="Leonardo Marchesin" userId="003850b75edfcee5" providerId="LiveId" clId="{FDC2E200-2FB4-4A34-8A01-F21BBDB0BFF4}" dt="2023-07-16T17:15:37.849" v="547" actId="1076"/>
          <ac:spMkLst>
            <pc:docMk/>
            <pc:sldMk cId="459862955" sldId="264"/>
            <ac:spMk id="5" creationId="{CBEE85AF-E3B3-E2A9-98C8-7E666DC7EFFD}"/>
          </ac:spMkLst>
        </pc:spChg>
        <pc:picChg chg="add mod modCrop">
          <ac:chgData name="Leonardo Marchesin" userId="003850b75edfcee5" providerId="LiveId" clId="{FDC2E200-2FB4-4A34-8A01-F21BBDB0BFF4}" dt="2023-07-16T17:14:38.036" v="517" actId="1076"/>
          <ac:picMkLst>
            <pc:docMk/>
            <pc:sldMk cId="459862955" sldId="264"/>
            <ac:picMk id="3" creationId="{196BE5ED-F6D4-E421-5450-0B80C5461FC9}"/>
          </ac:picMkLst>
        </pc:picChg>
        <pc:picChg chg="add mod">
          <ac:chgData name="Leonardo Marchesin" userId="003850b75edfcee5" providerId="LiveId" clId="{FDC2E200-2FB4-4A34-8A01-F21BBDB0BFF4}" dt="2023-07-16T17:02:14.869" v="408"/>
          <ac:picMkLst>
            <pc:docMk/>
            <pc:sldMk cId="459862955" sldId="264"/>
            <ac:picMk id="4" creationId="{1F67D232-2233-7F75-F0EB-BDDC489FB1D8}"/>
          </ac:picMkLst>
        </pc:picChg>
      </pc:sldChg>
      <pc:sldChg chg="addSp modSp new">
        <pc:chgData name="Leonardo Marchesin" userId="003850b75edfcee5" providerId="LiveId" clId="{FDC2E200-2FB4-4A34-8A01-F21BBDB0BFF4}" dt="2023-07-16T19:01:26.453" v="666" actId="1076"/>
        <pc:sldMkLst>
          <pc:docMk/>
          <pc:sldMk cId="1304750726" sldId="265"/>
        </pc:sldMkLst>
        <pc:picChg chg="add mod">
          <ac:chgData name="Leonardo Marchesin" userId="003850b75edfcee5" providerId="LiveId" clId="{FDC2E200-2FB4-4A34-8A01-F21BBDB0BFF4}" dt="2023-07-16T19:01:26.453" v="666" actId="1076"/>
          <ac:picMkLst>
            <pc:docMk/>
            <pc:sldMk cId="1304750726" sldId="265"/>
            <ac:picMk id="2" creationId="{56FD27BE-C3DE-1704-ECD2-692BD85F333E}"/>
          </ac:picMkLst>
        </pc:picChg>
      </pc:sldChg>
      <pc:sldChg chg="new del">
        <pc:chgData name="Leonardo Marchesin" userId="003850b75edfcee5" providerId="LiveId" clId="{FDC2E200-2FB4-4A34-8A01-F21BBDB0BFF4}" dt="2023-07-16T18:50:34.052" v="620" actId="47"/>
        <pc:sldMkLst>
          <pc:docMk/>
          <pc:sldMk cId="1204359937" sldId="266"/>
        </pc:sldMkLst>
      </pc:sldChg>
      <pc:sldChg chg="add del">
        <pc:chgData name="Leonardo Marchesin" userId="003850b75edfcee5" providerId="LiveId" clId="{FDC2E200-2FB4-4A34-8A01-F21BBDB0BFF4}" dt="2023-07-16T18:47:36.420" v="616"/>
        <pc:sldMkLst>
          <pc:docMk/>
          <pc:sldMk cId="2103495878" sldId="266"/>
        </pc:sldMkLst>
      </pc:sldChg>
      <pc:sldChg chg="add">
        <pc:chgData name="Leonardo Marchesin" userId="003850b75edfcee5" providerId="LiveId" clId="{FDC2E200-2FB4-4A34-8A01-F21BBDB0BFF4}" dt="2023-07-16T18:50:31.106" v="619"/>
        <pc:sldMkLst>
          <pc:docMk/>
          <pc:sldMk cId="0" sldId="267"/>
        </pc:sldMkLst>
      </pc:sldChg>
      <pc:sldChg chg="add del">
        <pc:chgData name="Leonardo Marchesin" userId="003850b75edfcee5" providerId="LiveId" clId="{FDC2E200-2FB4-4A34-8A01-F21BBDB0BFF4}" dt="2023-07-16T18:58:20.494" v="650" actId="47"/>
        <pc:sldMkLst>
          <pc:docMk/>
          <pc:sldMk cId="0" sldId="268"/>
        </pc:sldMkLst>
      </pc:sldChg>
      <pc:sldChg chg="add">
        <pc:chgData name="Leonardo Marchesin" userId="003850b75edfcee5" providerId="LiveId" clId="{FDC2E200-2FB4-4A34-8A01-F21BBDB0BFF4}" dt="2023-07-16T18:50:31.106" v="619"/>
        <pc:sldMkLst>
          <pc:docMk/>
          <pc:sldMk cId="0" sldId="269"/>
        </pc:sldMkLst>
      </pc:sldChg>
      <pc:sldChg chg="add">
        <pc:chgData name="Leonardo Marchesin" userId="003850b75edfcee5" providerId="LiveId" clId="{FDC2E200-2FB4-4A34-8A01-F21BBDB0BFF4}" dt="2023-07-16T18:50:31.106" v="619"/>
        <pc:sldMkLst>
          <pc:docMk/>
          <pc:sldMk cId="0" sldId="270"/>
        </pc:sldMkLst>
      </pc:sldChg>
      <pc:sldChg chg="modSp add">
        <pc:chgData name="Leonardo Marchesin" userId="003850b75edfcee5" providerId="LiveId" clId="{FDC2E200-2FB4-4A34-8A01-F21BBDB0BFF4}" dt="2023-07-16T18:50:31.106" v="619"/>
        <pc:sldMkLst>
          <pc:docMk/>
          <pc:sldMk cId="0" sldId="271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71"/>
            <ac:spMk id="9" creationId="{00000000-0000-0000-0000-000000000000}"/>
          </ac:spMkLst>
        </pc:spChg>
      </pc:sldChg>
      <pc:sldChg chg="modSp add">
        <pc:chgData name="Leonardo Marchesin" userId="003850b75edfcee5" providerId="LiveId" clId="{FDC2E200-2FB4-4A34-8A01-F21BBDB0BFF4}" dt="2023-07-16T18:50:31.106" v="619"/>
        <pc:sldMkLst>
          <pc:docMk/>
          <pc:sldMk cId="0" sldId="272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72"/>
            <ac:spMk id="9" creationId="{00000000-0000-0000-0000-000000000000}"/>
          </ac:spMkLst>
        </pc:spChg>
      </pc:sldChg>
      <pc:sldChg chg="modSp add">
        <pc:chgData name="Leonardo Marchesin" userId="003850b75edfcee5" providerId="LiveId" clId="{FDC2E200-2FB4-4A34-8A01-F21BBDB0BFF4}" dt="2023-07-16T18:50:31.106" v="619"/>
        <pc:sldMkLst>
          <pc:docMk/>
          <pc:sldMk cId="0" sldId="273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73"/>
            <ac:spMk id="6" creationId="{00000000-0000-0000-0000-000000000000}"/>
          </ac:spMkLst>
        </pc:spChg>
      </pc:sldChg>
      <pc:sldChg chg="modSp add">
        <pc:chgData name="Leonardo Marchesin" userId="003850b75edfcee5" providerId="LiveId" clId="{FDC2E200-2FB4-4A34-8A01-F21BBDB0BFF4}" dt="2023-07-16T18:50:31.106" v="619"/>
        <pc:sldMkLst>
          <pc:docMk/>
          <pc:sldMk cId="0" sldId="274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74"/>
            <ac:spMk id="5" creationId="{00000000-0000-0000-0000-000000000000}"/>
          </ac:spMkLst>
        </pc:spChg>
      </pc:sldChg>
      <pc:sldChg chg="add">
        <pc:chgData name="Leonardo Marchesin" userId="003850b75edfcee5" providerId="LiveId" clId="{FDC2E200-2FB4-4A34-8A01-F21BBDB0BFF4}" dt="2023-07-16T18:50:31.106" v="619"/>
        <pc:sldMkLst>
          <pc:docMk/>
          <pc:sldMk cId="0" sldId="275"/>
        </pc:sldMkLst>
      </pc:sldChg>
      <pc:sldChg chg="add">
        <pc:chgData name="Leonardo Marchesin" userId="003850b75edfcee5" providerId="LiveId" clId="{FDC2E200-2FB4-4A34-8A01-F21BBDB0BFF4}" dt="2023-07-16T18:50:31.106" v="619"/>
        <pc:sldMkLst>
          <pc:docMk/>
          <pc:sldMk cId="0" sldId="276"/>
        </pc:sldMkLst>
      </pc:sldChg>
      <pc:sldChg chg="add">
        <pc:chgData name="Leonardo Marchesin" userId="003850b75edfcee5" providerId="LiveId" clId="{FDC2E200-2FB4-4A34-8A01-F21BBDB0BFF4}" dt="2023-07-16T18:50:31.106" v="619"/>
        <pc:sldMkLst>
          <pc:docMk/>
          <pc:sldMk cId="0" sldId="277"/>
        </pc:sldMkLst>
      </pc:sldChg>
      <pc:sldChg chg="modSp add">
        <pc:chgData name="Leonardo Marchesin" userId="003850b75edfcee5" providerId="LiveId" clId="{FDC2E200-2FB4-4A34-8A01-F21BBDB0BFF4}" dt="2023-07-16T18:50:31.106" v="619"/>
        <pc:sldMkLst>
          <pc:docMk/>
          <pc:sldMk cId="0" sldId="278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78"/>
            <ac:spMk id="4" creationId="{00000000-0000-0000-0000-000000000000}"/>
          </ac:spMkLst>
        </pc:spChg>
      </pc:sldChg>
      <pc:sldChg chg="modSp add">
        <pc:chgData name="Leonardo Marchesin" userId="003850b75edfcee5" providerId="LiveId" clId="{FDC2E200-2FB4-4A34-8A01-F21BBDB0BFF4}" dt="2023-07-16T18:50:31.106" v="619"/>
        <pc:sldMkLst>
          <pc:docMk/>
          <pc:sldMk cId="0" sldId="279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79"/>
            <ac:spMk id="7" creationId="{00000000-0000-0000-0000-000000000000}"/>
          </ac:spMkLst>
        </pc:spChg>
      </pc:sldChg>
      <pc:sldChg chg="modSp add">
        <pc:chgData name="Leonardo Marchesin" userId="003850b75edfcee5" providerId="LiveId" clId="{FDC2E200-2FB4-4A34-8A01-F21BBDB0BFF4}" dt="2023-07-16T18:50:31.106" v="619"/>
        <pc:sldMkLst>
          <pc:docMk/>
          <pc:sldMk cId="0" sldId="280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80"/>
            <ac:spMk id="6" creationId="{00000000-0000-0000-0000-000000000000}"/>
          </ac:spMkLst>
        </pc:spChg>
      </pc:sldChg>
      <pc:sldChg chg="add">
        <pc:chgData name="Leonardo Marchesin" userId="003850b75edfcee5" providerId="LiveId" clId="{FDC2E200-2FB4-4A34-8A01-F21BBDB0BFF4}" dt="2023-07-16T18:50:31.106" v="619"/>
        <pc:sldMkLst>
          <pc:docMk/>
          <pc:sldMk cId="0" sldId="281"/>
        </pc:sldMkLst>
      </pc:sldChg>
      <pc:sldChg chg="modSp add">
        <pc:chgData name="Leonardo Marchesin" userId="003850b75edfcee5" providerId="LiveId" clId="{FDC2E200-2FB4-4A34-8A01-F21BBDB0BFF4}" dt="2023-07-16T18:50:31.106" v="619"/>
        <pc:sldMkLst>
          <pc:docMk/>
          <pc:sldMk cId="0" sldId="282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82"/>
            <ac:spMk id="12" creationId="{00000000-0000-0000-0000-000000000000}"/>
          </ac:spMkLst>
        </pc:spChg>
      </pc:sldChg>
      <pc:sldChg chg="modSp add mod">
        <pc:chgData name="Leonardo Marchesin" userId="003850b75edfcee5" providerId="LiveId" clId="{FDC2E200-2FB4-4A34-8A01-F21BBDB0BFF4}" dt="2023-07-16T18:51:21.559" v="631" actId="20577"/>
        <pc:sldMkLst>
          <pc:docMk/>
          <pc:sldMk cId="0" sldId="283"/>
        </pc:sldMkLst>
        <pc:spChg chg="mod">
          <ac:chgData name="Leonardo Marchesin" userId="003850b75edfcee5" providerId="LiveId" clId="{FDC2E200-2FB4-4A34-8A01-F21BBDB0BFF4}" dt="2023-07-16T18:51:21.559" v="631" actId="20577"/>
          <ac:spMkLst>
            <pc:docMk/>
            <pc:sldMk cId="0" sldId="283"/>
            <ac:spMk id="8" creationId="{00000000-0000-0000-0000-000000000000}"/>
          </ac:spMkLst>
        </pc:spChg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83"/>
            <ac:spMk id="12" creationId="{00000000-0000-0000-0000-000000000000}"/>
          </ac:spMkLst>
        </pc:spChg>
      </pc:sldChg>
      <pc:sldChg chg="add">
        <pc:chgData name="Leonardo Marchesin" userId="003850b75edfcee5" providerId="LiveId" clId="{FDC2E200-2FB4-4A34-8A01-F21BBDB0BFF4}" dt="2023-07-16T18:50:31.106" v="619"/>
        <pc:sldMkLst>
          <pc:docMk/>
          <pc:sldMk cId="0" sldId="284"/>
        </pc:sldMkLst>
      </pc:sldChg>
      <pc:sldChg chg="modSp add">
        <pc:chgData name="Leonardo Marchesin" userId="003850b75edfcee5" providerId="LiveId" clId="{FDC2E200-2FB4-4A34-8A01-F21BBDB0BFF4}" dt="2023-07-16T18:50:31.106" v="619"/>
        <pc:sldMkLst>
          <pc:docMk/>
          <pc:sldMk cId="0" sldId="285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85"/>
            <ac:spMk id="12" creationId="{00000000-0000-0000-0000-000000000000}"/>
          </ac:spMkLst>
        </pc:spChg>
      </pc:sldChg>
      <pc:sldChg chg="modSp add">
        <pc:chgData name="Leonardo Marchesin" userId="003850b75edfcee5" providerId="LiveId" clId="{FDC2E200-2FB4-4A34-8A01-F21BBDB0BFF4}" dt="2023-07-16T18:50:31.106" v="619"/>
        <pc:sldMkLst>
          <pc:docMk/>
          <pc:sldMk cId="0" sldId="286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86"/>
            <ac:spMk id="9" creationId="{00000000-0000-0000-0000-000000000000}"/>
          </ac:spMkLst>
        </pc:spChg>
      </pc:sldChg>
      <pc:sldChg chg="modSp add">
        <pc:chgData name="Leonardo Marchesin" userId="003850b75edfcee5" providerId="LiveId" clId="{FDC2E200-2FB4-4A34-8A01-F21BBDB0BFF4}" dt="2023-07-16T18:50:31.106" v="619"/>
        <pc:sldMkLst>
          <pc:docMk/>
          <pc:sldMk cId="0" sldId="287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87"/>
            <ac:spMk id="11" creationId="{00000000-0000-0000-0000-000000000000}"/>
          </ac:spMkLst>
        </pc:spChg>
      </pc:sldChg>
      <pc:sldChg chg="add">
        <pc:chgData name="Leonardo Marchesin" userId="003850b75edfcee5" providerId="LiveId" clId="{FDC2E200-2FB4-4A34-8A01-F21BBDB0BFF4}" dt="2023-07-16T18:50:31.106" v="619"/>
        <pc:sldMkLst>
          <pc:docMk/>
          <pc:sldMk cId="0" sldId="288"/>
        </pc:sldMkLst>
      </pc:sldChg>
      <pc:sldChg chg="modSp add">
        <pc:chgData name="Leonardo Marchesin" userId="003850b75edfcee5" providerId="LiveId" clId="{FDC2E200-2FB4-4A34-8A01-F21BBDB0BFF4}" dt="2023-07-16T18:50:31.106" v="619"/>
        <pc:sldMkLst>
          <pc:docMk/>
          <pc:sldMk cId="0" sldId="289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89"/>
            <ac:spMk id="9" creationId="{00000000-0000-0000-0000-000000000000}"/>
          </ac:spMkLst>
        </pc:spChg>
      </pc:sldChg>
      <pc:sldChg chg="modSp add del">
        <pc:chgData name="Leonardo Marchesin" userId="003850b75edfcee5" providerId="LiveId" clId="{FDC2E200-2FB4-4A34-8A01-F21BBDB0BFF4}" dt="2023-07-16T18:59:12.654" v="651" actId="47"/>
        <pc:sldMkLst>
          <pc:docMk/>
          <pc:sldMk cId="0" sldId="290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90"/>
            <ac:spMk id="5" creationId="{00000000-0000-0000-0000-000000000000}"/>
          </ac:spMkLst>
        </pc:spChg>
      </pc:sldChg>
      <pc:sldChg chg="modSp add del">
        <pc:chgData name="Leonardo Marchesin" userId="003850b75edfcee5" providerId="LiveId" clId="{FDC2E200-2FB4-4A34-8A01-F21BBDB0BFF4}" dt="2023-07-16T18:59:13.706" v="652" actId="47"/>
        <pc:sldMkLst>
          <pc:docMk/>
          <pc:sldMk cId="0" sldId="291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91"/>
            <ac:spMk id="5" creationId="{00000000-0000-0000-0000-000000000000}"/>
          </ac:spMkLst>
        </pc:spChg>
      </pc:sldChg>
      <pc:sldChg chg="modSp add del">
        <pc:chgData name="Leonardo Marchesin" userId="003850b75edfcee5" providerId="LiveId" clId="{FDC2E200-2FB4-4A34-8A01-F21BBDB0BFF4}" dt="2023-07-16T18:59:14.897" v="653" actId="47"/>
        <pc:sldMkLst>
          <pc:docMk/>
          <pc:sldMk cId="0" sldId="292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92"/>
            <ac:spMk id="5" creationId="{00000000-0000-0000-0000-000000000000}"/>
          </ac:spMkLst>
        </pc:spChg>
      </pc:sldChg>
      <pc:sldChg chg="modSp add del">
        <pc:chgData name="Leonardo Marchesin" userId="003850b75edfcee5" providerId="LiveId" clId="{FDC2E200-2FB4-4A34-8A01-F21BBDB0BFF4}" dt="2023-07-16T18:59:15.648" v="654" actId="47"/>
        <pc:sldMkLst>
          <pc:docMk/>
          <pc:sldMk cId="0" sldId="293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93"/>
            <ac:spMk id="5" creationId="{00000000-0000-0000-0000-000000000000}"/>
          </ac:spMkLst>
        </pc:spChg>
      </pc:sldChg>
      <pc:sldChg chg="modSp add del">
        <pc:chgData name="Leonardo Marchesin" userId="003850b75edfcee5" providerId="LiveId" clId="{FDC2E200-2FB4-4A34-8A01-F21BBDB0BFF4}" dt="2023-07-16T18:59:16.384" v="655" actId="47"/>
        <pc:sldMkLst>
          <pc:docMk/>
          <pc:sldMk cId="0" sldId="294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94"/>
            <ac:spMk id="6" creationId="{00000000-0000-0000-0000-000000000000}"/>
          </ac:spMkLst>
        </pc:spChg>
      </pc:sldChg>
      <pc:sldChg chg="modSp add del">
        <pc:chgData name="Leonardo Marchesin" userId="003850b75edfcee5" providerId="LiveId" clId="{FDC2E200-2FB4-4A34-8A01-F21BBDB0BFF4}" dt="2023-07-16T18:59:17.072" v="656" actId="47"/>
        <pc:sldMkLst>
          <pc:docMk/>
          <pc:sldMk cId="0" sldId="295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95"/>
            <ac:spMk id="7" creationId="{00000000-0000-0000-0000-000000000000}"/>
          </ac:spMkLst>
        </pc:spChg>
      </pc:sldChg>
      <pc:sldChg chg="modSp add del">
        <pc:chgData name="Leonardo Marchesin" userId="003850b75edfcee5" providerId="LiveId" clId="{FDC2E200-2FB4-4A34-8A01-F21BBDB0BFF4}" dt="2023-07-16T18:59:17.762" v="657" actId="47"/>
        <pc:sldMkLst>
          <pc:docMk/>
          <pc:sldMk cId="0" sldId="296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96"/>
            <ac:spMk id="5" creationId="{00000000-0000-0000-0000-000000000000}"/>
          </ac:spMkLst>
        </pc:spChg>
      </pc:sldChg>
      <pc:sldChg chg="modSp add del">
        <pc:chgData name="Leonardo Marchesin" userId="003850b75edfcee5" providerId="LiveId" clId="{FDC2E200-2FB4-4A34-8A01-F21BBDB0BFF4}" dt="2023-07-16T18:59:18.594" v="658" actId="47"/>
        <pc:sldMkLst>
          <pc:docMk/>
          <pc:sldMk cId="0" sldId="297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97"/>
            <ac:spMk id="6" creationId="{00000000-0000-0000-0000-000000000000}"/>
          </ac:spMkLst>
        </pc:spChg>
      </pc:sldChg>
      <pc:sldChg chg="modSp add del">
        <pc:chgData name="Leonardo Marchesin" userId="003850b75edfcee5" providerId="LiveId" clId="{FDC2E200-2FB4-4A34-8A01-F21BBDB0BFF4}" dt="2023-07-16T18:59:19.206" v="659" actId="47"/>
        <pc:sldMkLst>
          <pc:docMk/>
          <pc:sldMk cId="0" sldId="298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98"/>
            <ac:spMk id="6" creationId="{00000000-0000-0000-0000-000000000000}"/>
          </ac:spMkLst>
        </pc:spChg>
      </pc:sldChg>
      <pc:sldChg chg="modSp add del">
        <pc:chgData name="Leonardo Marchesin" userId="003850b75edfcee5" providerId="LiveId" clId="{FDC2E200-2FB4-4A34-8A01-F21BBDB0BFF4}" dt="2023-07-16T18:59:20.011" v="660" actId="47"/>
        <pc:sldMkLst>
          <pc:docMk/>
          <pc:sldMk cId="0" sldId="299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299"/>
            <ac:spMk id="6" creationId="{00000000-0000-0000-0000-000000000000}"/>
          </ac:spMkLst>
        </pc:spChg>
      </pc:sldChg>
      <pc:sldChg chg="modSp add del">
        <pc:chgData name="Leonardo Marchesin" userId="003850b75edfcee5" providerId="LiveId" clId="{FDC2E200-2FB4-4A34-8A01-F21BBDB0BFF4}" dt="2023-07-16T18:59:20.795" v="661" actId="47"/>
        <pc:sldMkLst>
          <pc:docMk/>
          <pc:sldMk cId="0" sldId="300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300"/>
            <ac:spMk id="6" creationId="{00000000-0000-0000-0000-000000000000}"/>
          </ac:spMkLst>
        </pc:spChg>
      </pc:sldChg>
      <pc:sldChg chg="modSp add del">
        <pc:chgData name="Leonardo Marchesin" userId="003850b75edfcee5" providerId="LiveId" clId="{FDC2E200-2FB4-4A34-8A01-F21BBDB0BFF4}" dt="2023-07-16T18:59:21.500" v="662" actId="47"/>
        <pc:sldMkLst>
          <pc:docMk/>
          <pc:sldMk cId="0" sldId="301"/>
        </pc:sldMkLst>
        <pc:spChg chg="mod">
          <ac:chgData name="Leonardo Marchesin" userId="003850b75edfcee5" providerId="LiveId" clId="{FDC2E200-2FB4-4A34-8A01-F21BBDB0BFF4}" dt="2023-07-16T18:50:31.106" v="619"/>
          <ac:spMkLst>
            <pc:docMk/>
            <pc:sldMk cId="0" sldId="301"/>
            <ac:spMk id="6" creationId="{00000000-0000-0000-0000-000000000000}"/>
          </ac:spMkLst>
        </pc:spChg>
      </pc:sldChg>
      <pc:sldChg chg="new del">
        <pc:chgData name="Leonardo Marchesin" userId="003850b75edfcee5" providerId="LiveId" clId="{FDC2E200-2FB4-4A34-8A01-F21BBDB0BFF4}" dt="2023-07-16T18:56:02.142" v="634" actId="47"/>
        <pc:sldMkLst>
          <pc:docMk/>
          <pc:sldMk cId="2603016405" sldId="302"/>
        </pc:sldMkLst>
      </pc:sldChg>
      <pc:sldChg chg="add">
        <pc:chgData name="Leonardo Marchesin" userId="003850b75edfcee5" providerId="LiveId" clId="{FDC2E200-2FB4-4A34-8A01-F21BBDB0BFF4}" dt="2023-07-16T18:55:58.934" v="633"/>
        <pc:sldMkLst>
          <pc:docMk/>
          <pc:sldMk cId="0" sldId="303"/>
        </pc:sldMkLst>
      </pc:sldChg>
      <pc:sldChg chg="add">
        <pc:chgData name="Leonardo Marchesin" userId="003850b75edfcee5" providerId="LiveId" clId="{FDC2E200-2FB4-4A34-8A01-F21BBDB0BFF4}" dt="2023-07-16T18:55:58.934" v="633"/>
        <pc:sldMkLst>
          <pc:docMk/>
          <pc:sldMk cId="0" sldId="304"/>
        </pc:sldMkLst>
      </pc:sldChg>
      <pc:sldChg chg="new del">
        <pc:chgData name="Leonardo Marchesin" userId="003850b75edfcee5" providerId="LiveId" clId="{FDC2E200-2FB4-4A34-8A01-F21BBDB0BFF4}" dt="2023-07-16T18:56:27.014" v="637" actId="47"/>
        <pc:sldMkLst>
          <pc:docMk/>
          <pc:sldMk cId="3033923393" sldId="305"/>
        </pc:sldMkLst>
      </pc:sldChg>
      <pc:sldChg chg="addSp delSp modSp add mod">
        <pc:chgData name="Leonardo Marchesin" userId="003850b75edfcee5" providerId="LiveId" clId="{FDC2E200-2FB4-4A34-8A01-F21BBDB0BFF4}" dt="2023-07-16T18:56:37.438" v="640" actId="478"/>
        <pc:sldMkLst>
          <pc:docMk/>
          <pc:sldMk cId="0" sldId="306"/>
        </pc:sldMkLst>
        <pc:spChg chg="del">
          <ac:chgData name="Leonardo Marchesin" userId="003850b75edfcee5" providerId="LiveId" clId="{FDC2E200-2FB4-4A34-8A01-F21BBDB0BFF4}" dt="2023-07-16T18:56:37.438" v="640" actId="478"/>
          <ac:spMkLst>
            <pc:docMk/>
            <pc:sldMk cId="0" sldId="306"/>
            <ac:spMk id="2" creationId="{00000000-0000-0000-0000-000000000000}"/>
          </ac:spMkLst>
        </pc:spChg>
        <pc:spChg chg="mod">
          <ac:chgData name="Leonardo Marchesin" userId="003850b75edfcee5" providerId="LiveId" clId="{FDC2E200-2FB4-4A34-8A01-F21BBDB0BFF4}" dt="2023-07-16T18:56:32.405" v="638" actId="1076"/>
          <ac:spMkLst>
            <pc:docMk/>
            <pc:sldMk cId="0" sldId="306"/>
            <ac:spMk id="6" creationId="{00000000-0000-0000-0000-000000000000}"/>
          </ac:spMkLst>
        </pc:spChg>
        <pc:spChg chg="add mod">
          <ac:chgData name="Leonardo Marchesin" userId="003850b75edfcee5" providerId="LiveId" clId="{FDC2E200-2FB4-4A34-8A01-F21BBDB0BFF4}" dt="2023-07-16T18:56:37.438" v="640" actId="478"/>
          <ac:spMkLst>
            <pc:docMk/>
            <pc:sldMk cId="0" sldId="306"/>
            <ac:spMk id="9" creationId="{2AB13F94-16F6-335D-2DED-4A2694587967}"/>
          </ac:spMkLst>
        </pc:spChg>
        <pc:grpChg chg="mod">
          <ac:chgData name="Leonardo Marchesin" userId="003850b75edfcee5" providerId="LiveId" clId="{FDC2E200-2FB4-4A34-8A01-F21BBDB0BFF4}" dt="2023-07-16T18:56:33.571" v="639" actId="1076"/>
          <ac:grpSpMkLst>
            <pc:docMk/>
            <pc:sldMk cId="0" sldId="306"/>
            <ac:grpSpMk id="3" creationId="{00000000-0000-0000-0000-000000000000}"/>
          </ac:grpSpMkLst>
        </pc:grpChg>
      </pc:sldChg>
      <pc:sldChg chg="addSp delSp modSp add mod">
        <pc:chgData name="Leonardo Marchesin" userId="003850b75edfcee5" providerId="LiveId" clId="{FDC2E200-2FB4-4A34-8A01-F21BBDB0BFF4}" dt="2023-07-16T18:57:04.097" v="641" actId="478"/>
        <pc:sldMkLst>
          <pc:docMk/>
          <pc:sldMk cId="0" sldId="307"/>
        </pc:sldMkLst>
        <pc:spChg chg="del">
          <ac:chgData name="Leonardo Marchesin" userId="003850b75edfcee5" providerId="LiveId" clId="{FDC2E200-2FB4-4A34-8A01-F21BBDB0BFF4}" dt="2023-07-16T18:57:04.097" v="641" actId="478"/>
          <ac:spMkLst>
            <pc:docMk/>
            <pc:sldMk cId="0" sldId="307"/>
            <ac:spMk id="2" creationId="{00000000-0000-0000-0000-000000000000}"/>
          </ac:spMkLst>
        </pc:spChg>
        <pc:spChg chg="add mod">
          <ac:chgData name="Leonardo Marchesin" userId="003850b75edfcee5" providerId="LiveId" clId="{FDC2E200-2FB4-4A34-8A01-F21BBDB0BFF4}" dt="2023-07-16T18:57:04.097" v="641" actId="478"/>
          <ac:spMkLst>
            <pc:docMk/>
            <pc:sldMk cId="0" sldId="307"/>
            <ac:spMk id="9" creationId="{EFA8AA5B-6F20-B8B7-6599-1B23250C94DE}"/>
          </ac:spMkLst>
        </pc:spChg>
      </pc:sldChg>
      <pc:sldChg chg="addSp delSp modSp add mod">
        <pc:chgData name="Leonardo Marchesin" userId="003850b75edfcee5" providerId="LiveId" clId="{FDC2E200-2FB4-4A34-8A01-F21BBDB0BFF4}" dt="2023-07-16T18:57:09.958" v="642" actId="478"/>
        <pc:sldMkLst>
          <pc:docMk/>
          <pc:sldMk cId="0" sldId="308"/>
        </pc:sldMkLst>
        <pc:spChg chg="del">
          <ac:chgData name="Leonardo Marchesin" userId="003850b75edfcee5" providerId="LiveId" clId="{FDC2E200-2FB4-4A34-8A01-F21BBDB0BFF4}" dt="2023-07-16T18:57:09.958" v="642" actId="478"/>
          <ac:spMkLst>
            <pc:docMk/>
            <pc:sldMk cId="0" sldId="308"/>
            <ac:spMk id="2" creationId="{00000000-0000-0000-0000-000000000000}"/>
          </ac:spMkLst>
        </pc:spChg>
        <pc:spChg chg="add mod">
          <ac:chgData name="Leonardo Marchesin" userId="003850b75edfcee5" providerId="LiveId" clId="{FDC2E200-2FB4-4A34-8A01-F21BBDB0BFF4}" dt="2023-07-16T18:57:09.958" v="642" actId="478"/>
          <ac:spMkLst>
            <pc:docMk/>
            <pc:sldMk cId="0" sldId="308"/>
            <ac:spMk id="9" creationId="{B72ED154-7F09-88CC-8B8D-85ECF269A7C5}"/>
          </ac:spMkLst>
        </pc:spChg>
      </pc:sldChg>
      <pc:sldChg chg="new del">
        <pc:chgData name="Leonardo Marchesin" userId="003850b75edfcee5" providerId="LiveId" clId="{FDC2E200-2FB4-4A34-8A01-F21BBDB0BFF4}" dt="2023-07-16T18:57:39.658" v="646" actId="47"/>
        <pc:sldMkLst>
          <pc:docMk/>
          <pc:sldMk cId="1982602456" sldId="309"/>
        </pc:sldMkLst>
      </pc:sldChg>
      <pc:sldChg chg="addSp delSp modSp add mod">
        <pc:chgData name="Leonardo Marchesin" userId="003850b75edfcee5" providerId="LiveId" clId="{FDC2E200-2FB4-4A34-8A01-F21BBDB0BFF4}" dt="2023-07-16T18:57:36.535" v="645" actId="478"/>
        <pc:sldMkLst>
          <pc:docMk/>
          <pc:sldMk cId="0" sldId="310"/>
        </pc:sldMkLst>
        <pc:spChg chg="del">
          <ac:chgData name="Leonardo Marchesin" userId="003850b75edfcee5" providerId="LiveId" clId="{FDC2E200-2FB4-4A34-8A01-F21BBDB0BFF4}" dt="2023-07-16T18:57:36.535" v="645" actId="478"/>
          <ac:spMkLst>
            <pc:docMk/>
            <pc:sldMk cId="0" sldId="310"/>
            <ac:spMk id="2" creationId="{00000000-0000-0000-0000-000000000000}"/>
          </ac:spMkLst>
        </pc:spChg>
        <pc:spChg chg="add mod">
          <ac:chgData name="Leonardo Marchesin" userId="003850b75edfcee5" providerId="LiveId" clId="{FDC2E200-2FB4-4A34-8A01-F21BBDB0BFF4}" dt="2023-07-16T18:57:36.535" v="645" actId="478"/>
          <ac:spMkLst>
            <pc:docMk/>
            <pc:sldMk cId="0" sldId="310"/>
            <ac:spMk id="9" creationId="{820093D0-DFDE-22C0-288B-FF554D3DD821}"/>
          </ac:spMkLst>
        </pc:spChg>
      </pc:sldChg>
      <pc:sldChg chg="addSp modSp new">
        <pc:chgData name="Leonardo Marchesin" userId="003850b75edfcee5" providerId="LiveId" clId="{FDC2E200-2FB4-4A34-8A01-F21BBDB0BFF4}" dt="2023-07-16T19:06:57.490" v="670"/>
        <pc:sldMkLst>
          <pc:docMk/>
          <pc:sldMk cId="2389568193" sldId="311"/>
        </pc:sldMkLst>
        <pc:picChg chg="add mod">
          <ac:chgData name="Leonardo Marchesin" userId="003850b75edfcee5" providerId="LiveId" clId="{FDC2E200-2FB4-4A34-8A01-F21BBDB0BFF4}" dt="2023-07-16T19:06:57.490" v="670"/>
          <ac:picMkLst>
            <pc:docMk/>
            <pc:sldMk cId="2389568193" sldId="311"/>
            <ac:picMk id="4" creationId="{790BB63B-D73F-5B0C-DCB1-42E3A882105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400AF-EEE7-4A56-8B90-2FF2A54A7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D7F7B-4793-991D-B75E-40EF0F769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01367-C4B0-1258-66FC-6B543CBD5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C63A-EE44-4B11-B31C-F06200EA7670}" type="datetimeFigureOut">
              <a:rPr lang="en-GB" smtClean="0"/>
              <a:t>16/07/2023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74DD3-775E-0FEC-8CB6-77755ECA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EAECC-A13F-E472-CC9F-2197C6341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BA5C9-F5A8-4ADE-B270-A5D308560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88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B885-BCAE-5EEF-D0F8-D7ED4E19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A10A63-3BCA-0088-8EBC-90BD5420E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49D02-66AF-6F24-13A0-48DACEA2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C63A-EE44-4B11-B31C-F06200EA7670}" type="datetimeFigureOut">
              <a:rPr lang="en-GB" smtClean="0"/>
              <a:t>16/07/2023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BB47D-872F-A597-CC7D-A69F81117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11242-D554-7BC2-DA0B-1798497A9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BA5C9-F5A8-4ADE-B270-A5D308560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555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8E91C7-5166-40DA-C3C3-26A7F5B2B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E2847-9DE7-817F-1C7E-6E52196A4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2C34E-D77B-5F0D-5651-AA55D2C13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C63A-EE44-4B11-B31C-F06200EA7670}" type="datetimeFigureOut">
              <a:rPr lang="en-GB" smtClean="0"/>
              <a:t>16/07/2023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91C4C-E752-5376-9131-DE6FFF216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FC55D-5D60-DA13-22E6-6E86C5EBE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BA5C9-F5A8-4ADE-B270-A5D308560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594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266" b="1" i="0">
                <a:solidFill>
                  <a:srgbClr val="1B39A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33" b="0" i="0">
                <a:solidFill>
                  <a:srgbClr val="97ABBB"/>
                </a:solidFill>
                <a:latin typeface="Franklin Gothic Medium"/>
                <a:cs typeface="Franklin Gothic Medium"/>
              </a:defRPr>
            </a:lvl1pPr>
          </a:lstStyle>
          <a:p>
            <a:pPr marL="50799">
              <a:spcBef>
                <a:spcPts val="107"/>
              </a:spcBef>
            </a:pPr>
            <a:fld id="{81D60167-4931-47E6-BA6A-407CBD079E47}" type="slidenum">
              <a:rPr lang="en-GB" spc="-13" smtClean="0"/>
              <a:pPr marL="50799">
                <a:spcBef>
                  <a:spcPts val="107"/>
                </a:spcBef>
              </a:pPr>
              <a:t>‹#›</a:t>
            </a:fld>
            <a:endParaRPr lang="en-GB" spc="-13" dirty="0"/>
          </a:p>
        </p:txBody>
      </p:sp>
    </p:spTree>
    <p:extLst>
      <p:ext uri="{BB962C8B-B14F-4D97-AF65-F5344CB8AC3E}">
        <p14:creationId xmlns:p14="http://schemas.microsoft.com/office/powerpoint/2010/main" val="896189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10B3F-3A25-985F-1344-22B0F5DF1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E8EE0-562D-C297-9E07-36B7AFEAC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427FD-E15E-27C0-4431-867388663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C63A-EE44-4B11-B31C-F06200EA7670}" type="datetimeFigureOut">
              <a:rPr lang="en-GB" smtClean="0"/>
              <a:t>16/07/2023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39DE1-EC83-4526-6DA8-B740C3EA2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27EC2-7A6D-515F-543D-0F334173D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BA5C9-F5A8-4ADE-B270-A5D308560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87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E5D4-53B9-D6DB-3360-D8E559C7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84E98-A96A-7DD9-C1EC-D0D5258DC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0323D-9AB0-6DA4-BD18-06A599739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C63A-EE44-4B11-B31C-F06200EA7670}" type="datetimeFigureOut">
              <a:rPr lang="en-GB" smtClean="0"/>
              <a:t>16/07/2023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21E9E-651C-2AB9-C8E1-13E3DD9F3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166C1-4502-C0EE-09FF-1C9678FC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BA5C9-F5A8-4ADE-B270-A5D308560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280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1B7A-25FA-1F2C-E593-2BA44D5D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ED1B8-E2EE-A16A-BFD2-4980367AA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A0B077-F2D1-0111-1D69-1ACD95D50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E89CA-F1FD-18FC-7854-28C8B5C4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C63A-EE44-4B11-B31C-F06200EA7670}" type="datetimeFigureOut">
              <a:rPr lang="en-GB" smtClean="0"/>
              <a:t>16/07/2023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DDBCF-5324-0514-C0E7-8BAFD850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1777B-E1DE-475C-FA0D-23393638D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BA5C9-F5A8-4ADE-B270-A5D308560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98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7623-2379-65EC-B118-AA51C81A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0C39B-8B8C-586D-706B-D8815894F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DBD54-480F-310C-BA0A-B6891B3A8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F29A28-01BB-94D0-FA79-1715130DE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A2FE2-BD0F-F552-41D8-FD82FE68F6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D50E8-7673-C198-DC93-5BA1667D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C63A-EE44-4B11-B31C-F06200EA7670}" type="datetimeFigureOut">
              <a:rPr lang="en-GB" smtClean="0"/>
              <a:t>16/07/2023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90E868-47C8-7BD7-F8FC-3EC4F61B5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D71BC0-26B5-E801-B0B3-DDACD954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BA5C9-F5A8-4ADE-B270-A5D308560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25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EA47B-DA0E-7BA9-BEF9-E0C3EB3B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99FCB-794A-C361-73B3-FB8E35847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C63A-EE44-4B11-B31C-F06200EA7670}" type="datetimeFigureOut">
              <a:rPr lang="en-GB" smtClean="0"/>
              <a:t>16/07/2023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6BAFE-0066-AA1B-0843-A8E779F3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E8FFF-7743-4741-3E38-35FF2C55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BA5C9-F5A8-4ADE-B270-A5D308560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565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D7626A-A992-701D-9F39-B151D441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C63A-EE44-4B11-B31C-F06200EA7670}" type="datetimeFigureOut">
              <a:rPr lang="en-GB" smtClean="0"/>
              <a:t>16/07/2023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C91AE-AB77-BC7C-5BDC-2551E414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0E2EA-4C03-D76E-4EEE-69AFFA09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BA5C9-F5A8-4ADE-B270-A5D308560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44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0BA8F-8EB9-A7C2-E769-EF310962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41FBB-5E87-1D79-0492-313348283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480A8-EED8-DBF1-DC31-F703A1F44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53AAE-856B-DE25-DD44-4228D44C0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C63A-EE44-4B11-B31C-F06200EA7670}" type="datetimeFigureOut">
              <a:rPr lang="en-GB" smtClean="0"/>
              <a:t>16/07/2023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E3C24-1E05-31B2-40FA-E9D5282FE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CEA16-8B1C-AFE2-34F3-E5572DEF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BA5C9-F5A8-4ADE-B270-A5D308560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8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D4AC-4095-1BA6-B08D-FCC228F1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19EB6-B4A3-3B67-3A1B-E63150164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95AC09-8CAE-3F6B-48D5-EAE3DD867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C671E-22BA-DA68-A489-0F37446ED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C63A-EE44-4B11-B31C-F06200EA7670}" type="datetimeFigureOut">
              <a:rPr lang="en-GB" smtClean="0"/>
              <a:t>16/07/2023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37299-06CD-BF9C-2893-73FC51934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4B552-2FE3-2E3D-BF15-29CF04961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BA5C9-F5A8-4ADE-B270-A5D308560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5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0BC02E-061D-F7A9-C32F-0E63261A8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75ABC-3249-61DD-A4DE-D3A758F63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CAB95-EFC2-8A27-F11B-205888EFA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8C63A-EE44-4B11-B31C-F06200EA7670}" type="datetimeFigureOut">
              <a:rPr lang="en-GB" smtClean="0"/>
              <a:t>16/07/2023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E8FE3-89CB-F54D-A75D-AEEF328DC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9DF24-3FBA-8A31-CC33-2892B2C82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BA5C9-F5A8-4ADE-B270-A5D308560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985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727A-F9BA-11F0-5B2D-7EF712C3B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1496D-50F9-0860-65D7-AF57E9B8C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BB63B-D73F-5B0C-DCB1-42E3A8821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97" y="174171"/>
            <a:ext cx="4598205" cy="65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68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5434" y="990410"/>
            <a:ext cx="9747673" cy="17727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5100"/>
              </a:lnSpc>
              <a:spcBef>
                <a:spcPts val="133"/>
              </a:spcBef>
            </a:pP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In </a:t>
            </a:r>
            <a:r>
              <a:rPr sz="2533" b="1" spc="73" dirty="0">
                <a:solidFill>
                  <a:srgbClr val="2185C5"/>
                </a:solidFill>
                <a:latin typeface="Trebuchet MS"/>
                <a:cs typeface="Trebuchet MS"/>
              </a:rPr>
              <a:t>fase 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di </a:t>
            </a:r>
            <a:r>
              <a:rPr sz="2533" b="1" spc="-7" dirty="0">
                <a:solidFill>
                  <a:srgbClr val="2185C5"/>
                </a:solidFill>
                <a:latin typeface="Trebuchet MS"/>
                <a:cs typeface="Trebuchet MS"/>
              </a:rPr>
              <a:t>realizzazione </a:t>
            </a:r>
            <a:r>
              <a:rPr sz="2533" b="1" spc="47" dirty="0">
                <a:solidFill>
                  <a:srgbClr val="2185C5"/>
                </a:solidFill>
                <a:latin typeface="Trebuchet MS"/>
                <a:cs typeface="Trebuchet MS"/>
              </a:rPr>
              <a:t>un </a:t>
            </a:r>
            <a:r>
              <a:rPr sz="2533" b="1" u="heavy" spc="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ediﬁcio </a:t>
            </a:r>
            <a:r>
              <a:rPr sz="2533" b="1" u="heavy" spc="-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innovativo, </a:t>
            </a:r>
            <a:r>
              <a:rPr sz="2533" b="1" u="heavy" spc="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funzionale </a:t>
            </a:r>
            <a:r>
              <a:rPr sz="2533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 </a:t>
            </a:r>
            <a:r>
              <a:rPr sz="2533" b="1" spc="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u="heavy" spc="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sostenibile</a:t>
            </a:r>
            <a:r>
              <a:rPr sz="2533" b="1" spc="7" dirty="0">
                <a:solidFill>
                  <a:srgbClr val="2185C5"/>
                </a:solidFill>
                <a:latin typeface="Trebuchet MS"/>
                <a:cs typeface="Trebuchet MS"/>
              </a:rPr>
              <a:t>,</a:t>
            </a:r>
            <a:r>
              <a:rPr sz="2533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53" dirty="0">
                <a:solidFill>
                  <a:srgbClr val="2185C5"/>
                </a:solidFill>
                <a:latin typeface="Trebuchet MS"/>
                <a:cs typeface="Trebuchet MS"/>
              </a:rPr>
              <a:t>conforme</a:t>
            </a:r>
            <a:r>
              <a:rPr sz="2533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-7" dirty="0">
                <a:solidFill>
                  <a:srgbClr val="2185C5"/>
                </a:solidFill>
                <a:latin typeface="Trebuchet MS"/>
                <a:cs typeface="Trebuchet MS"/>
              </a:rPr>
              <a:t>ai</a:t>
            </a:r>
            <a:r>
              <a:rPr sz="2533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più</a:t>
            </a:r>
            <a:r>
              <a:rPr sz="2533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47" dirty="0">
                <a:solidFill>
                  <a:srgbClr val="2185C5"/>
                </a:solidFill>
                <a:latin typeface="Trebuchet MS"/>
                <a:cs typeface="Trebuchet MS"/>
              </a:rPr>
              <a:t>moderni</a:t>
            </a:r>
            <a:r>
              <a:rPr sz="2533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67" dirty="0">
                <a:solidFill>
                  <a:srgbClr val="2185C5"/>
                </a:solidFill>
                <a:latin typeface="Trebuchet MS"/>
                <a:cs typeface="Trebuchet MS"/>
              </a:rPr>
              <a:t>standard</a:t>
            </a:r>
            <a:r>
              <a:rPr sz="2533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di</a:t>
            </a:r>
            <a:r>
              <a:rPr sz="2533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7" dirty="0">
                <a:solidFill>
                  <a:srgbClr val="2185C5"/>
                </a:solidFill>
                <a:latin typeface="Trebuchet MS"/>
                <a:cs typeface="Trebuchet MS"/>
              </a:rPr>
              <a:t>sicurezza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60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533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di </a:t>
            </a:r>
            <a:r>
              <a:rPr sz="2533" b="1" spc="3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risparmio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7" dirty="0">
                <a:solidFill>
                  <a:srgbClr val="2185C5"/>
                </a:solidFill>
                <a:latin typeface="Trebuchet MS"/>
                <a:cs typeface="Trebuchet MS"/>
              </a:rPr>
              <a:t>energetico,</a:t>
            </a:r>
            <a:r>
              <a:rPr sz="2533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73" dirty="0">
                <a:solidFill>
                  <a:srgbClr val="2185C5"/>
                </a:solidFill>
                <a:latin typeface="Trebuchet MS"/>
                <a:cs typeface="Trebuchet MS"/>
              </a:rPr>
              <a:t>che</a:t>
            </a:r>
            <a:r>
              <a:rPr sz="2533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73" dirty="0">
                <a:solidFill>
                  <a:srgbClr val="2185C5"/>
                </a:solidFill>
                <a:latin typeface="Trebuchet MS"/>
                <a:cs typeface="Trebuchet MS"/>
              </a:rPr>
              <a:t>sorgerà</a:t>
            </a:r>
            <a:r>
              <a:rPr sz="2533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80" dirty="0">
                <a:solidFill>
                  <a:srgbClr val="2185C5"/>
                </a:solidFill>
                <a:latin typeface="Trebuchet MS"/>
                <a:cs typeface="Trebuchet MS"/>
              </a:rPr>
              <a:t>al</a:t>
            </a:r>
            <a:r>
              <a:rPr sz="2533" b="1" spc="-22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80" dirty="0">
                <a:solidFill>
                  <a:srgbClr val="2185C5"/>
                </a:solidFill>
                <a:latin typeface="Trebuchet MS"/>
                <a:cs typeface="Trebuchet MS"/>
              </a:rPr>
              <a:t>posto</a:t>
            </a:r>
            <a:r>
              <a:rPr sz="2533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87" dirty="0">
                <a:solidFill>
                  <a:srgbClr val="2185C5"/>
                </a:solidFill>
                <a:latin typeface="Trebuchet MS"/>
                <a:cs typeface="Trebuchet MS"/>
              </a:rPr>
              <a:t>della</a:t>
            </a:r>
            <a:r>
              <a:rPr sz="2533" b="1" spc="-22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47" dirty="0">
                <a:solidFill>
                  <a:srgbClr val="2185C5"/>
                </a:solidFill>
                <a:latin typeface="Trebuchet MS"/>
                <a:cs typeface="Trebuchet MS"/>
              </a:rPr>
              <a:t>vecchia</a:t>
            </a:r>
            <a:r>
              <a:rPr sz="2533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100" dirty="0">
                <a:solidFill>
                  <a:srgbClr val="2185C5"/>
                </a:solidFill>
                <a:latin typeface="Trebuchet MS"/>
                <a:cs typeface="Trebuchet MS"/>
              </a:rPr>
              <a:t>scuola </a:t>
            </a:r>
            <a:r>
              <a:rPr sz="2533" b="1" spc="-74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u="heavy" spc="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chius</a:t>
            </a:r>
            <a:r>
              <a:rPr sz="2533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4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ne</a:t>
            </a:r>
            <a:r>
              <a:rPr sz="2533" b="1" u="heavy" spc="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l</a:t>
            </a:r>
            <a:r>
              <a:rPr sz="2533" b="1" u="heavy" spc="-2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-7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201</a:t>
            </a:r>
            <a:r>
              <a:rPr sz="2533" b="1" u="heavy" spc="-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4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caus</a:t>
            </a:r>
            <a:r>
              <a:rPr sz="2533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9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del</a:t>
            </a:r>
            <a:r>
              <a:rPr sz="2533" b="1" u="heavy" spc="-10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l</a:t>
            </a:r>
            <a:r>
              <a:rPr sz="2533" b="1" u="heavy" spc="-5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’</a:t>
            </a:r>
            <a:r>
              <a:rPr sz="2533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amia</a:t>
            </a:r>
            <a:r>
              <a:rPr sz="2533" b="1" u="heavy" spc="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n</a:t>
            </a:r>
            <a:r>
              <a:rPr sz="2533" b="1" u="heavy" spc="-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</a:t>
            </a:r>
            <a:r>
              <a:rPr sz="2533" b="1" u="heavy" spc="7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o</a:t>
            </a:r>
            <a:r>
              <a:rPr sz="2533" b="1" u="heavy" spc="-3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.</a:t>
            </a:r>
            <a:endParaRPr sz="2533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2367" y="477846"/>
            <a:ext cx="2992967" cy="512961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4020"/>
              </a:lnSpc>
            </a:pPr>
            <a:r>
              <a:rPr sz="3467" u="heavy" spc="22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SCUOL</a:t>
            </a:r>
            <a:r>
              <a:rPr sz="3467" u="heavy" spc="13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</a:t>
            </a:r>
            <a:r>
              <a:rPr sz="3467" u="heavy" spc="-32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3467" u="heavy" spc="19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CINO</a:t>
            </a:r>
            <a:endParaRPr sz="3467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667" y="3035533"/>
            <a:ext cx="5321499" cy="32447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4950" y="3035533"/>
            <a:ext cx="5205415" cy="32447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713989" y="4765500"/>
            <a:ext cx="267970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97ABBB"/>
                </a:solidFill>
                <a:latin typeface="Franklin Gothic Medium"/>
                <a:ea typeface="+mn-ea"/>
                <a:cs typeface="Franklin Gothic Medium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80"/>
              </a:spcBef>
            </a:pPr>
            <a:fld id="{81D60167-4931-47E6-BA6A-407CBD079E47}" type="slidenum">
              <a:rPr lang="en-GB" spc="-10" smtClean="0"/>
              <a:pPr marL="38100">
                <a:spcBef>
                  <a:spcPts val="80"/>
                </a:spcBef>
              </a:pPr>
              <a:t>10</a:t>
            </a:fld>
            <a:endParaRPr spc="-13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2767" y="690279"/>
            <a:ext cx="3368887" cy="512961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4020"/>
              </a:lnSpc>
            </a:pPr>
            <a:r>
              <a:rPr sz="3467" u="heavy" spc="16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PONT</a:t>
            </a:r>
            <a:r>
              <a:rPr sz="3467" u="heavy" spc="10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E</a:t>
            </a:r>
            <a:r>
              <a:rPr sz="3467" u="heavy" spc="-21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3467" u="heavy" spc="18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EU</a:t>
            </a:r>
            <a:r>
              <a:rPr sz="3467" u="heavy" spc="16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R</a:t>
            </a:r>
            <a:r>
              <a:rPr sz="3467" u="heavy" spc="18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O</a:t>
            </a:r>
            <a:r>
              <a:rPr sz="3467" u="heavy" spc="-6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P</a:t>
            </a:r>
            <a:r>
              <a:rPr sz="3467" u="heavy" spc="13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</a:t>
            </a:r>
            <a:endParaRPr sz="34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5834" y="1082550"/>
            <a:ext cx="3760893" cy="5329664"/>
          </a:xfrm>
          <a:prstGeom prst="rect">
            <a:avLst/>
          </a:prstGeom>
        </p:spPr>
        <p:txBody>
          <a:bodyPr vert="horz" wrap="square" lIns="0" tIns="116840" rIns="0" bIns="0" rtlCol="0">
            <a:spAutoFit/>
          </a:bodyPr>
          <a:lstStyle/>
          <a:p>
            <a:pPr marL="16933">
              <a:spcBef>
                <a:spcPts val="920"/>
              </a:spcBef>
            </a:pPr>
            <a:r>
              <a:rPr sz="3200" b="1" spc="67" dirty="0">
                <a:solidFill>
                  <a:srgbClr val="1B39A9"/>
                </a:solidFill>
                <a:latin typeface="Trebuchet MS"/>
                <a:cs typeface="Trebuchet MS"/>
              </a:rPr>
              <a:t>Parco</a:t>
            </a:r>
            <a:endParaRPr sz="3200">
              <a:latin typeface="Trebuchet MS"/>
              <a:cs typeface="Trebuchet MS"/>
            </a:endParaRPr>
          </a:p>
          <a:p>
            <a:pPr marL="16933" marR="6773">
              <a:lnSpc>
                <a:spcPts val="3000"/>
              </a:lnSpc>
              <a:spcBef>
                <a:spcPts val="760"/>
              </a:spcBef>
            </a:pPr>
            <a:r>
              <a:rPr sz="2533" b="1" u="heavy" spc="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Riqualiﬁcazione</a:t>
            </a:r>
            <a:r>
              <a:rPr sz="2533" b="1" spc="2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93" dirty="0">
                <a:solidFill>
                  <a:srgbClr val="2185C5"/>
                </a:solidFill>
                <a:latin typeface="Trebuchet MS"/>
                <a:cs typeface="Trebuchet MS"/>
              </a:rPr>
              <a:t>del </a:t>
            </a:r>
            <a:r>
              <a:rPr sz="2533" b="1" spc="10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67" dirty="0">
                <a:solidFill>
                  <a:srgbClr val="2185C5"/>
                </a:solidFill>
                <a:latin typeface="Trebuchet MS"/>
                <a:cs typeface="Trebuchet MS"/>
              </a:rPr>
              <a:t>parco </a:t>
            </a:r>
            <a:r>
              <a:rPr sz="2533" b="1" spc="80" dirty="0">
                <a:solidFill>
                  <a:srgbClr val="2185C5"/>
                </a:solidFill>
                <a:latin typeface="Trebuchet MS"/>
                <a:cs typeface="Trebuchet MS"/>
              </a:rPr>
              <a:t>con la </a:t>
            </a:r>
            <a:r>
              <a:rPr sz="2533" b="1" spc="133" dirty="0">
                <a:solidFill>
                  <a:srgbClr val="2185C5"/>
                </a:solidFill>
                <a:latin typeface="Trebuchet MS"/>
                <a:cs typeface="Trebuchet MS"/>
              </a:rPr>
              <a:t>messa </a:t>
            </a:r>
            <a:r>
              <a:rPr sz="2533" b="1" spc="100" dirty="0">
                <a:solidFill>
                  <a:srgbClr val="2185C5"/>
                </a:solidFill>
                <a:latin typeface="Trebuchet MS"/>
                <a:cs typeface="Trebuchet MS"/>
              </a:rPr>
              <a:t>a </a:t>
            </a:r>
            <a:r>
              <a:rPr sz="2533" b="1" spc="10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53" dirty="0">
                <a:solidFill>
                  <a:srgbClr val="2185C5"/>
                </a:solidFill>
                <a:latin typeface="Trebuchet MS"/>
                <a:cs typeface="Trebuchet MS"/>
              </a:rPr>
              <a:t>dimora 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di </a:t>
            </a:r>
            <a:r>
              <a:rPr sz="2533" b="1" u="heavy" spc="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oltre </a:t>
            </a:r>
            <a:r>
              <a:rPr sz="2533" b="1" u="heavy" spc="4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mille </a:t>
            </a:r>
            <a:r>
              <a:rPr sz="2533" b="1" spc="5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u="heavy" spc="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piante</a:t>
            </a:r>
            <a:r>
              <a:rPr sz="2533" b="1" spc="-19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60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533" b="1" spc="-18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80" dirty="0">
                <a:solidFill>
                  <a:srgbClr val="2185C5"/>
                </a:solidFill>
                <a:latin typeface="Trebuchet MS"/>
                <a:cs typeface="Trebuchet MS"/>
              </a:rPr>
              <a:t>la</a:t>
            </a:r>
            <a:r>
              <a:rPr sz="2533" b="1" spc="-18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-7" dirty="0">
                <a:solidFill>
                  <a:srgbClr val="2185C5"/>
                </a:solidFill>
                <a:latin typeface="Trebuchet MS"/>
                <a:cs typeface="Trebuchet MS"/>
              </a:rPr>
              <a:t>realizzazione </a:t>
            </a:r>
            <a:r>
              <a:rPr sz="2533" b="1" spc="-74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di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u="heavy" spc="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nu</a:t>
            </a:r>
            <a:r>
              <a:rPr sz="2533" b="1" u="heavy" spc="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o</a:t>
            </a:r>
            <a:r>
              <a:rPr sz="2533" b="1" u="heavy" spc="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v</a:t>
            </a:r>
            <a:r>
              <a:rPr sz="2533" b="1" u="heavy" spc="-1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i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-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</a:t>
            </a:r>
            <a:r>
              <a:rPr sz="2533" b="1" u="heavy" spc="-8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</a:t>
            </a:r>
            <a:r>
              <a:rPr sz="2533" b="1" u="heavy" spc="8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533" b="1" u="heavy" spc="-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</a:t>
            </a:r>
            <a:r>
              <a:rPr sz="2533" b="1" u="heavy" spc="-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</a:t>
            </a:r>
            <a:r>
              <a:rPr sz="2533" b="1" u="heavy" spc="-1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i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d</a:t>
            </a:r>
            <a:r>
              <a:rPr sz="2533" b="1" u="heavy" spc="-1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i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pi</a:t>
            </a:r>
            <a:r>
              <a:rPr sz="2533" b="1" u="heavy" spc="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</a:t>
            </a:r>
            <a:r>
              <a:rPr sz="2533" b="1" u="heavy" spc="-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</a:t>
            </a:r>
            <a:r>
              <a:rPr sz="2533" b="1" u="heavy" spc="4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 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u="heavy" spc="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ciclabili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133" dirty="0">
                <a:solidFill>
                  <a:srgbClr val="2185C5"/>
                </a:solidFill>
                <a:latin typeface="Trebuchet MS"/>
                <a:cs typeface="Trebuchet MS"/>
              </a:rPr>
              <a:t>da </a:t>
            </a:r>
            <a:r>
              <a:rPr sz="2533" b="1" spc="20" dirty="0">
                <a:solidFill>
                  <a:srgbClr val="2185C5"/>
                </a:solidFill>
                <a:latin typeface="Trebuchet MS"/>
                <a:cs typeface="Trebuchet MS"/>
              </a:rPr>
              <a:t>connettere 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113" dirty="0">
                <a:solidFill>
                  <a:srgbClr val="2185C5"/>
                </a:solidFill>
                <a:latin typeface="Trebuchet MS"/>
                <a:cs typeface="Trebuchet MS"/>
              </a:rPr>
              <a:t>c</a:t>
            </a:r>
            <a:r>
              <a:rPr sz="2533" b="1" spc="67" dirty="0">
                <a:solidFill>
                  <a:srgbClr val="2185C5"/>
                </a:solidFill>
                <a:latin typeface="Trebuchet MS"/>
                <a:cs typeface="Trebuchet MS"/>
              </a:rPr>
              <a:t>on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80" dirty="0">
                <a:solidFill>
                  <a:srgbClr val="2185C5"/>
                </a:solidFill>
                <a:latin typeface="Trebuchet MS"/>
                <a:cs typeface="Trebuchet MS"/>
              </a:rPr>
              <a:t>la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-127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533" b="1" spc="47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533" b="1" spc="-53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533" b="1" spc="60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67" dirty="0">
                <a:solidFill>
                  <a:srgbClr val="2185C5"/>
                </a:solidFill>
                <a:latin typeface="Trebuchet MS"/>
                <a:cs typeface="Trebuchet MS"/>
              </a:rPr>
              <a:t>esi</a:t>
            </a:r>
            <a:r>
              <a:rPr sz="2533" b="1" spc="53" dirty="0">
                <a:solidFill>
                  <a:srgbClr val="2185C5"/>
                </a:solidFill>
                <a:latin typeface="Trebuchet MS"/>
                <a:cs typeface="Trebuchet MS"/>
              </a:rPr>
              <a:t>s</a:t>
            </a:r>
            <a:r>
              <a:rPr sz="2533" b="1" spc="-53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533" b="1" spc="47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533" b="1" spc="33" dirty="0">
                <a:solidFill>
                  <a:srgbClr val="2185C5"/>
                </a:solidFill>
                <a:latin typeface="Trebuchet MS"/>
                <a:cs typeface="Trebuchet MS"/>
              </a:rPr>
              <a:t>n</a:t>
            </a:r>
            <a:r>
              <a:rPr sz="2533" b="1" spc="-53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533" b="1" spc="60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20" dirty="0">
                <a:solidFill>
                  <a:srgbClr val="2185C5"/>
                </a:solidFill>
                <a:latin typeface="Trebuchet MS"/>
                <a:cs typeface="Trebuchet MS"/>
              </a:rPr>
              <a:t>per  </a:t>
            </a:r>
            <a:r>
              <a:rPr sz="2533" b="1" spc="-20" dirty="0">
                <a:solidFill>
                  <a:srgbClr val="2185C5"/>
                </a:solidFill>
                <a:latin typeface="Trebuchet MS"/>
                <a:cs typeface="Trebuchet MS"/>
              </a:rPr>
              <a:t>favorire </a:t>
            </a:r>
            <a:r>
              <a:rPr sz="2533" b="1" spc="80" dirty="0">
                <a:solidFill>
                  <a:srgbClr val="2185C5"/>
                </a:solidFill>
                <a:latin typeface="Trebuchet MS"/>
                <a:cs typeface="Trebuchet MS"/>
              </a:rPr>
              <a:t>la </a:t>
            </a:r>
            <a:r>
              <a:rPr sz="2533" b="1" spc="40" dirty="0">
                <a:solidFill>
                  <a:srgbClr val="2185C5"/>
                </a:solidFill>
                <a:latin typeface="Trebuchet MS"/>
                <a:cs typeface="Trebuchet MS"/>
              </a:rPr>
              <a:t>mobilità </a:t>
            </a:r>
            <a:r>
              <a:rPr sz="2533" b="1" spc="47" dirty="0">
                <a:solidFill>
                  <a:srgbClr val="2185C5"/>
                </a:solidFill>
                <a:latin typeface="Trebuchet MS"/>
                <a:cs typeface="Trebuchet MS"/>
              </a:rPr>
              <a:t> ciclopedonale.</a:t>
            </a:r>
            <a:endParaRPr sz="2533">
              <a:latin typeface="Trebuchet MS"/>
              <a:cs typeface="Trebuchet MS"/>
            </a:endParaRPr>
          </a:p>
          <a:p>
            <a:pPr marL="16933" marR="502907">
              <a:lnSpc>
                <a:spcPts val="3000"/>
              </a:lnSpc>
            </a:pPr>
            <a:r>
              <a:rPr sz="2533" b="1" spc="87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533" b="1" dirty="0">
                <a:solidFill>
                  <a:srgbClr val="2185C5"/>
                </a:solidFill>
                <a:latin typeface="Trebuchet MS"/>
                <a:cs typeface="Trebuchet MS"/>
              </a:rPr>
              <a:t>ealizzazione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di</a:t>
            </a:r>
            <a:r>
              <a:rPr sz="2533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u="heavy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533" b="1" u="heavy" spc="-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</a:t>
            </a:r>
            <a:r>
              <a:rPr sz="2533" b="1" u="heavy" spc="4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ee 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u="heavy" spc="9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pe</a:t>
            </a:r>
            <a:r>
              <a:rPr sz="2533" b="1" u="heavy" spc="-10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</a:t>
            </a:r>
            <a:r>
              <a:rPr sz="2533" b="1" u="heavy" spc="-2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l</a:t>
            </a:r>
            <a:r>
              <a:rPr sz="2533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o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4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sport</a:t>
            </a:r>
            <a:r>
              <a:rPr sz="2533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60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67" dirty="0">
                <a:solidFill>
                  <a:srgbClr val="2185C5"/>
                </a:solidFill>
                <a:latin typeface="Trebuchet MS"/>
                <a:cs typeface="Trebuchet MS"/>
              </a:rPr>
              <a:t>la  </a:t>
            </a:r>
            <a:r>
              <a:rPr sz="2533" b="1" u="heavy" spc="-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socializzazione</a:t>
            </a:r>
            <a:r>
              <a:rPr sz="2533" b="1" spc="-7" dirty="0">
                <a:solidFill>
                  <a:srgbClr val="2185C5"/>
                </a:solidFill>
                <a:latin typeface="Trebuchet MS"/>
                <a:cs typeface="Trebuchet MS"/>
              </a:rPr>
              <a:t>.</a:t>
            </a:r>
            <a:endParaRPr sz="2533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7668" y="1475953"/>
            <a:ext cx="7097097" cy="405394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713989" y="4765500"/>
            <a:ext cx="267970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97ABBB"/>
                </a:solidFill>
                <a:latin typeface="Franklin Gothic Medium"/>
                <a:ea typeface="+mn-ea"/>
                <a:cs typeface="Franklin Gothic Medium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80"/>
              </a:spcBef>
            </a:pPr>
            <a:fld id="{81D60167-4931-47E6-BA6A-407CBD079E47}" type="slidenum">
              <a:rPr lang="en-GB" spc="-10" smtClean="0"/>
              <a:pPr marL="38100">
                <a:spcBef>
                  <a:spcPts val="80"/>
                </a:spcBef>
              </a:pPr>
              <a:t>11</a:t>
            </a:fld>
            <a:endParaRPr spc="-13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5167" y="389532"/>
            <a:ext cx="2428240" cy="512961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20"/>
              </a:lnSpc>
            </a:pPr>
            <a:r>
              <a:rPr sz="3467" b="1" u="heavy" spc="-6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P</a:t>
            </a:r>
            <a:r>
              <a:rPr sz="3467" b="1" u="heavy" spc="16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ANTH</a:t>
            </a:r>
            <a:r>
              <a:rPr sz="3467" b="1" u="heavy" spc="9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E</a:t>
            </a:r>
            <a:r>
              <a:rPr sz="3467" b="1" u="heavy" spc="25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ON</a:t>
            </a:r>
            <a:endParaRPr sz="34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8234" y="893807"/>
            <a:ext cx="4450927" cy="111111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 algn="just">
              <a:lnSpc>
                <a:spcPct val="100699"/>
              </a:lnSpc>
              <a:spcBef>
                <a:spcPts val="113"/>
              </a:spcBef>
            </a:pPr>
            <a:r>
              <a:rPr sz="2400" b="1" spc="20" dirty="0">
                <a:solidFill>
                  <a:srgbClr val="2185C5"/>
                </a:solidFill>
                <a:latin typeface="Trebuchet MS"/>
                <a:cs typeface="Trebuchet MS"/>
              </a:rPr>
              <a:t>Riqualiﬁcazione</a:t>
            </a:r>
            <a:r>
              <a:rPr sz="2400" b="1" spc="-17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53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400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20" dirty="0">
                <a:solidFill>
                  <a:srgbClr val="2185C5"/>
                </a:solidFill>
                <a:latin typeface="Trebuchet MS"/>
                <a:cs typeface="Trebuchet MS"/>
              </a:rPr>
              <a:t>restauro</a:t>
            </a:r>
            <a:r>
              <a:rPr sz="2400" b="1" spc="-17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87" dirty="0">
                <a:solidFill>
                  <a:srgbClr val="2185C5"/>
                </a:solidFill>
                <a:latin typeface="Trebuchet MS"/>
                <a:cs typeface="Trebuchet MS"/>
              </a:rPr>
              <a:t>del </a:t>
            </a:r>
            <a:r>
              <a:rPr sz="2400" b="1" spc="-70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u="heavy" spc="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Pantheon </a:t>
            </a:r>
            <a:r>
              <a:rPr sz="2400" b="1" u="heavy" spc="9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degli </a:t>
            </a:r>
            <a:r>
              <a:rPr sz="2400" b="1" u="heavy" spc="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Uomini </a:t>
            </a:r>
            <a:r>
              <a:rPr sz="2400" b="1" u="heavy" spc="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Illustri </a:t>
            </a:r>
            <a:r>
              <a:rPr sz="2400" b="1" spc="-70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20" dirty="0">
                <a:solidFill>
                  <a:srgbClr val="2185C5"/>
                </a:solidFill>
                <a:latin typeface="Trebuchet MS"/>
                <a:cs typeface="Trebuchet MS"/>
              </a:rPr>
              <a:t>di</a:t>
            </a:r>
            <a:r>
              <a:rPr sz="2400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7" dirty="0">
                <a:solidFill>
                  <a:srgbClr val="2185C5"/>
                </a:solidFill>
                <a:latin typeface="Trebuchet MS"/>
                <a:cs typeface="Trebuchet MS"/>
              </a:rPr>
              <a:t>piazza</a:t>
            </a:r>
            <a:r>
              <a:rPr sz="2400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120" dirty="0">
                <a:solidFill>
                  <a:srgbClr val="2185C5"/>
                </a:solidFill>
                <a:latin typeface="Trebuchet MS"/>
                <a:cs typeface="Trebuchet MS"/>
              </a:rPr>
              <a:t>San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47" dirty="0">
                <a:solidFill>
                  <a:srgbClr val="2185C5"/>
                </a:solidFill>
                <a:latin typeface="Trebuchet MS"/>
                <a:cs typeface="Trebuchet MS"/>
              </a:rPr>
              <a:t>Francesco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85368" y="347179"/>
            <a:ext cx="3219873" cy="512961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4020"/>
              </a:lnSpc>
            </a:pPr>
            <a:r>
              <a:rPr sz="3467" u="heavy" spc="28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MUR</a:t>
            </a:r>
            <a:r>
              <a:rPr sz="3467" u="heavy" spc="13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</a:t>
            </a:r>
            <a:r>
              <a:rPr sz="3467" u="heavy" spc="-32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3467" u="heavy" spc="24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UR</a:t>
            </a:r>
            <a:r>
              <a:rPr sz="3467" u="heavy" spc="16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B</a:t>
            </a:r>
            <a:r>
              <a:rPr sz="3467" u="heavy" spc="18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ANE</a:t>
            </a:r>
            <a:endParaRPr sz="3467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68434" y="843775"/>
            <a:ext cx="5659967" cy="148416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b="1" spc="7" dirty="0">
                <a:solidFill>
                  <a:srgbClr val="2185C5"/>
                </a:solidFill>
                <a:latin typeface="Trebuchet MS"/>
                <a:cs typeface="Trebuchet MS"/>
              </a:rPr>
              <a:t>Realizzazione </a:t>
            </a:r>
            <a:r>
              <a:rPr sz="2400" b="1" spc="20" dirty="0">
                <a:solidFill>
                  <a:srgbClr val="2185C5"/>
                </a:solidFill>
                <a:latin typeface="Trebuchet MS"/>
                <a:cs typeface="Trebuchet MS"/>
              </a:rPr>
              <a:t>di </a:t>
            </a:r>
            <a:r>
              <a:rPr sz="2400" b="1" spc="47" dirty="0">
                <a:solidFill>
                  <a:srgbClr val="2185C5"/>
                </a:solidFill>
                <a:latin typeface="Trebuchet MS"/>
                <a:cs typeface="Trebuchet MS"/>
              </a:rPr>
              <a:t>un </a:t>
            </a:r>
            <a:r>
              <a:rPr sz="2400" b="1" u="heavy" spc="4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nuovo </a:t>
            </a:r>
            <a:r>
              <a:rPr sz="2400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parco </a:t>
            </a:r>
            <a:r>
              <a:rPr sz="2400" b="1" spc="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u="heavy" spc="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urbano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47" dirty="0">
                <a:solidFill>
                  <a:srgbClr val="2185C5"/>
                </a:solidFill>
                <a:latin typeface="Trebuchet MS"/>
                <a:cs typeface="Trebuchet MS"/>
              </a:rPr>
              <a:t>nel</a:t>
            </a:r>
            <a:r>
              <a:rPr sz="2400" b="1" spc="-107" dirty="0">
                <a:solidFill>
                  <a:srgbClr val="2185C5"/>
                </a:solidFill>
                <a:latin typeface="Trebuchet MS"/>
                <a:cs typeface="Trebuchet MS"/>
              </a:rPr>
              <a:t>l</a:t>
            </a:r>
            <a:r>
              <a:rPr sz="2400" b="1" spc="-487" dirty="0">
                <a:solidFill>
                  <a:srgbClr val="2185C5"/>
                </a:solidFill>
                <a:latin typeface="Trebuchet MS"/>
                <a:cs typeface="Trebuchet MS"/>
              </a:rPr>
              <a:t>’</a:t>
            </a:r>
            <a:r>
              <a:rPr sz="2400" b="1" dirty="0">
                <a:solidFill>
                  <a:srgbClr val="2185C5"/>
                </a:solidFill>
                <a:latin typeface="Trebuchet MS"/>
                <a:cs typeface="Trebuchet MS"/>
              </a:rPr>
              <a:t>a</a:t>
            </a:r>
            <a:r>
              <a:rPr sz="2400" b="1" spc="-20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400" b="1" spc="73" dirty="0">
                <a:solidFill>
                  <a:srgbClr val="2185C5"/>
                </a:solidFill>
                <a:latin typeface="Trebuchet MS"/>
                <a:cs typeface="Trebuchet MS"/>
              </a:rPr>
              <a:t>ea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73" dirty="0">
                <a:solidFill>
                  <a:srgbClr val="2185C5"/>
                </a:solidFill>
                <a:latin typeface="Trebuchet MS"/>
                <a:cs typeface="Trebuchet MS"/>
              </a:rPr>
              <a:t>delle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53" dirty="0">
                <a:solidFill>
                  <a:srgbClr val="2185C5"/>
                </a:solidFill>
                <a:latin typeface="Trebuchet MS"/>
                <a:cs typeface="Trebuchet MS"/>
              </a:rPr>
              <a:t>mu</a:t>
            </a:r>
            <a:r>
              <a:rPr sz="2400" b="1" spc="13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400" b="1" spc="93" dirty="0">
                <a:solidFill>
                  <a:srgbClr val="2185C5"/>
                </a:solidFill>
                <a:latin typeface="Trebuchet MS"/>
                <a:cs typeface="Trebuchet MS"/>
              </a:rPr>
              <a:t>a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133" dirty="0">
                <a:solidFill>
                  <a:srgbClr val="2185C5"/>
                </a:solidFill>
                <a:latin typeface="Trebuchet MS"/>
                <a:cs typeface="Trebuchet MS"/>
              </a:rPr>
              <a:t>s</a:t>
            </a:r>
            <a:r>
              <a:rPr sz="2400" b="1" spc="-53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400" b="1" spc="13" dirty="0">
                <a:solidFill>
                  <a:srgbClr val="2185C5"/>
                </a:solidFill>
                <a:latin typeface="Trebuchet MS"/>
                <a:cs typeface="Trebuchet MS"/>
              </a:rPr>
              <a:t>oriche</a:t>
            </a:r>
            <a:r>
              <a:rPr sz="2400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20" dirty="0">
                <a:solidFill>
                  <a:srgbClr val="2185C5"/>
                </a:solidFill>
                <a:latin typeface="Trebuchet MS"/>
                <a:cs typeface="Trebuchet MS"/>
              </a:rPr>
              <a:t>di  </a:t>
            </a:r>
            <a:r>
              <a:rPr sz="2400" b="1" spc="27" dirty="0">
                <a:solidFill>
                  <a:srgbClr val="2185C5"/>
                </a:solidFill>
                <a:latin typeface="Trebuchet MS"/>
                <a:cs typeface="Trebuchet MS"/>
              </a:rPr>
              <a:t>viale </a:t>
            </a:r>
            <a:r>
              <a:rPr sz="2400" b="1" spc="-13" dirty="0">
                <a:solidFill>
                  <a:srgbClr val="2185C5"/>
                </a:solidFill>
                <a:latin typeface="Trebuchet MS"/>
                <a:cs typeface="Trebuchet MS"/>
              </a:rPr>
              <a:t>Matteotti, </a:t>
            </a:r>
            <a:r>
              <a:rPr sz="2400" b="1" spc="67" dirty="0">
                <a:solidFill>
                  <a:srgbClr val="2185C5"/>
                </a:solidFill>
                <a:latin typeface="Trebuchet MS"/>
                <a:cs typeface="Trebuchet MS"/>
              </a:rPr>
              <a:t>dove </a:t>
            </a:r>
            <a:r>
              <a:rPr sz="2400" b="1" spc="60" dirty="0">
                <a:solidFill>
                  <a:srgbClr val="2185C5"/>
                </a:solidFill>
                <a:latin typeface="Trebuchet MS"/>
                <a:cs typeface="Trebuchet MS"/>
              </a:rPr>
              <a:t>sarà </a:t>
            </a:r>
            <a:r>
              <a:rPr sz="2400" b="1" spc="-7" dirty="0">
                <a:solidFill>
                  <a:srgbClr val="2185C5"/>
                </a:solidFill>
                <a:latin typeface="Trebuchet MS"/>
                <a:cs typeface="Trebuchet MS"/>
              </a:rPr>
              <a:t>realizzato </a:t>
            </a:r>
            <a:r>
              <a:rPr sz="2400" b="1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67" dirty="0">
                <a:solidFill>
                  <a:srgbClr val="2185C5"/>
                </a:solidFill>
                <a:latin typeface="Trebuchet MS"/>
                <a:cs typeface="Trebuchet MS"/>
              </a:rPr>
              <a:t>anche</a:t>
            </a:r>
            <a:r>
              <a:rPr sz="2400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47" dirty="0">
                <a:solidFill>
                  <a:srgbClr val="2185C5"/>
                </a:solidFill>
                <a:latin typeface="Trebuchet MS"/>
                <a:cs typeface="Trebuchet MS"/>
              </a:rPr>
              <a:t>un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47" dirty="0">
                <a:solidFill>
                  <a:srgbClr val="2185C5"/>
                </a:solidFill>
                <a:latin typeface="Trebuchet MS"/>
                <a:cs typeface="Trebuchet MS"/>
              </a:rPr>
              <a:t>nuovo</a:t>
            </a:r>
            <a:r>
              <a:rPr sz="2400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-13" dirty="0">
                <a:solidFill>
                  <a:srgbClr val="2185C5"/>
                </a:solidFill>
                <a:latin typeface="Trebuchet MS"/>
                <a:cs typeface="Trebuchet MS"/>
              </a:rPr>
              <a:t>tratto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20" dirty="0">
                <a:solidFill>
                  <a:srgbClr val="2185C5"/>
                </a:solidFill>
                <a:latin typeface="Trebuchet MS"/>
                <a:cs typeface="Trebuchet MS"/>
              </a:rPr>
              <a:t>di</a:t>
            </a:r>
            <a:r>
              <a:rPr sz="2400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u="heavy" spc="4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ciclabile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2901" y="2446933"/>
            <a:ext cx="4454297" cy="41126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8484" y="2398654"/>
            <a:ext cx="4503731" cy="414134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480800" y="8578373"/>
            <a:ext cx="3657600" cy="280355"/>
          </a:xfrm>
          <a:prstGeom prst="rect">
            <a:avLst/>
          </a:prstGeom>
        </p:spPr>
        <p:txBody>
          <a:bodyPr vert="horz" wrap="square" lIns="0" tIns="13547" rIns="0" bIns="0" rtlCol="0" anchor="ctr">
            <a:spAutoFit/>
          </a:bodyPr>
          <a:lstStyle/>
          <a:p>
            <a:pPr marL="50799">
              <a:spcBef>
                <a:spcPts val="107"/>
              </a:spcBef>
            </a:pPr>
            <a:fld id="{81D60167-4931-47E6-BA6A-407CBD079E47}" type="slidenum">
              <a:rPr spc="-13" dirty="0"/>
              <a:pPr marL="50799">
                <a:spcBef>
                  <a:spcPts val="107"/>
                </a:spcBef>
              </a:pPr>
              <a:t>12</a:t>
            </a:fld>
            <a:endParaRPr spc="-13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4467" y="1252897"/>
            <a:ext cx="5164667" cy="79667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533" b="1" u="heavy" spc="1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Re</a:t>
            </a:r>
            <a:r>
              <a:rPr sz="2533" b="1" u="heavy" spc="8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</a:t>
            </a:r>
            <a:r>
              <a:rPr sz="2533" b="1" u="heavy" spc="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tau</a:t>
            </a:r>
            <a:r>
              <a:rPr sz="2533" b="1" u="heavy" spc="-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</a:t>
            </a:r>
            <a:r>
              <a:rPr sz="2533" b="1" u="heavy" spc="8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533" b="1" u="heavy" spc="-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</a:t>
            </a:r>
            <a:r>
              <a:rPr sz="2533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o</a:t>
            </a:r>
            <a:r>
              <a:rPr sz="2533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-107" dirty="0">
                <a:solidFill>
                  <a:srgbClr val="2185C5"/>
                </a:solidFill>
                <a:latin typeface="Trebuchet MS"/>
                <a:cs typeface="Trebuchet MS"/>
              </a:rPr>
              <a:t>l</a:t>
            </a:r>
            <a:r>
              <a:rPr sz="2533" b="1" spc="-533" dirty="0">
                <a:solidFill>
                  <a:srgbClr val="2185C5"/>
                </a:solidFill>
                <a:latin typeface="Trebuchet MS"/>
                <a:cs typeface="Trebuchet MS"/>
              </a:rPr>
              <a:t>’</a:t>
            </a:r>
            <a:r>
              <a:rPr sz="2533" b="1" spc="13" dirty="0">
                <a:solidFill>
                  <a:srgbClr val="2185C5"/>
                </a:solidFill>
                <a:latin typeface="Trebuchet MS"/>
                <a:cs typeface="Trebuchet MS"/>
              </a:rPr>
              <a:t>ediﬁcio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60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93" dirty="0">
                <a:solidFill>
                  <a:srgbClr val="2185C5"/>
                </a:solidFill>
                <a:latin typeface="Trebuchet MS"/>
                <a:cs typeface="Trebuchet MS"/>
              </a:rPr>
              <a:t>gli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73" dirty="0">
                <a:solidFill>
                  <a:srgbClr val="2185C5"/>
                </a:solidFill>
                <a:latin typeface="Trebuchet MS"/>
                <a:cs typeface="Trebuchet MS"/>
              </a:rPr>
              <a:t>appa</a:t>
            </a:r>
            <a:r>
              <a:rPr sz="2533" b="1" spc="40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533" b="1" spc="87" dirty="0">
                <a:solidFill>
                  <a:srgbClr val="2185C5"/>
                </a:solidFill>
                <a:latin typeface="Trebuchet MS"/>
                <a:cs typeface="Trebuchet MS"/>
              </a:rPr>
              <a:t>a</a:t>
            </a:r>
            <a:r>
              <a:rPr sz="2533" b="1" spc="-67" dirty="0">
                <a:solidFill>
                  <a:srgbClr val="2185C5"/>
                </a:solidFill>
                <a:latin typeface="Trebuchet MS"/>
                <a:cs typeface="Trebuchet MS"/>
              </a:rPr>
              <a:t>ti  </a:t>
            </a:r>
            <a:r>
              <a:rPr sz="2533" b="1" spc="120" dirty="0">
                <a:solidFill>
                  <a:srgbClr val="2185C5"/>
                </a:solidFill>
                <a:latin typeface="Trebuchet MS"/>
                <a:cs typeface="Trebuchet MS"/>
              </a:rPr>
              <a:t>de</a:t>
            </a:r>
            <a:r>
              <a:rPr sz="2533" b="1" spc="93" dirty="0">
                <a:solidFill>
                  <a:srgbClr val="2185C5"/>
                </a:solidFill>
                <a:latin typeface="Trebuchet MS"/>
                <a:cs typeface="Trebuchet MS"/>
              </a:rPr>
              <a:t>c</a:t>
            </a:r>
            <a:r>
              <a:rPr sz="2533" b="1" spc="-7" dirty="0">
                <a:solidFill>
                  <a:srgbClr val="2185C5"/>
                </a:solidFill>
                <a:latin typeface="Trebuchet MS"/>
                <a:cs typeface="Trebuchet MS"/>
              </a:rPr>
              <a:t>o</a:t>
            </a:r>
            <a:r>
              <a:rPr sz="2533" b="1" spc="-20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533" b="1" spc="87" dirty="0">
                <a:solidFill>
                  <a:srgbClr val="2185C5"/>
                </a:solidFill>
                <a:latin typeface="Trebuchet MS"/>
                <a:cs typeface="Trebuchet MS"/>
              </a:rPr>
              <a:t>a</a:t>
            </a:r>
            <a:r>
              <a:rPr sz="2533" b="1" spc="-113" dirty="0">
                <a:solidFill>
                  <a:srgbClr val="2185C5"/>
                </a:solidFill>
                <a:latin typeface="Trebuchet MS"/>
                <a:cs typeface="Trebuchet MS"/>
              </a:rPr>
              <a:t>tivi,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60" dirty="0">
                <a:solidFill>
                  <a:srgbClr val="2185C5"/>
                </a:solidFill>
                <a:latin typeface="Trebuchet MS"/>
                <a:cs typeface="Trebuchet MS"/>
              </a:rPr>
              <a:t>sis</a:t>
            </a:r>
            <a:r>
              <a:rPr sz="2533" b="1" spc="-53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533" b="1" spc="127" dirty="0">
                <a:solidFill>
                  <a:srgbClr val="2185C5"/>
                </a:solidFill>
                <a:latin typeface="Trebuchet MS"/>
                <a:cs typeface="Trebuchet MS"/>
              </a:rPr>
              <a:t>em</a:t>
            </a:r>
            <a:r>
              <a:rPr sz="2533" b="1" spc="80" dirty="0">
                <a:solidFill>
                  <a:srgbClr val="2185C5"/>
                </a:solidFill>
                <a:latin typeface="Trebuchet MS"/>
                <a:cs typeface="Trebuchet MS"/>
              </a:rPr>
              <a:t>a</a:t>
            </a:r>
            <a:r>
              <a:rPr sz="2533" b="1" spc="-53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533" b="1" spc="100" dirty="0">
                <a:solidFill>
                  <a:srgbClr val="2185C5"/>
                </a:solidFill>
                <a:latin typeface="Trebuchet MS"/>
                <a:cs typeface="Trebuchet MS"/>
              </a:rPr>
              <a:t>o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-33" dirty="0">
                <a:solidFill>
                  <a:srgbClr val="2185C5"/>
                </a:solidFill>
                <a:latin typeface="Trebuchet MS"/>
                <a:cs typeface="Trebuchet MS"/>
              </a:rPr>
              <a:t>il</a:t>
            </a:r>
            <a:r>
              <a:rPr sz="2533" b="1" spc="-24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u="heavy" spc="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gia</a:t>
            </a:r>
            <a:r>
              <a:rPr sz="2533" b="1" u="heavy" spc="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</a:t>
            </a:r>
            <a:r>
              <a:rPr sz="2533" b="1" u="heavy" spc="4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dino</a:t>
            </a:r>
            <a:endParaRPr sz="2533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6467" y="259318"/>
            <a:ext cx="3302847" cy="512961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4020"/>
              </a:lnSpc>
            </a:pPr>
            <a:r>
              <a:rPr sz="3467" u="heavy" spc="28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</a:t>
            </a:r>
            <a:r>
              <a:rPr sz="3467" u="heavy" spc="13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</a:t>
            </a:r>
            <a:r>
              <a:rPr sz="3467" u="heavy" spc="32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N</a:t>
            </a:r>
            <a:r>
              <a:rPr sz="3467" u="heavy" spc="-305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3467" u="heavy" spc="-20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J</a:t>
            </a:r>
            <a:r>
              <a:rPr sz="3467" u="heavy" spc="3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</a:t>
            </a:r>
            <a:r>
              <a:rPr sz="3467" u="heavy" spc="22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C</a:t>
            </a:r>
            <a:r>
              <a:rPr sz="3467" u="heavy" spc="152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OP</a:t>
            </a:r>
            <a:r>
              <a:rPr sz="3467" u="heavy" spc="18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O</a:t>
            </a:r>
            <a:r>
              <a:rPr sz="3467" u="heavy" spc="-21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3467" u="heavy" spc="17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IN</a:t>
            </a:r>
            <a:endParaRPr sz="346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467" y="782499"/>
            <a:ext cx="2780452" cy="512961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20"/>
              </a:lnSpc>
            </a:pPr>
            <a:r>
              <a:rPr sz="3467" b="1" u="heavy" spc="22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C</a:t>
            </a:r>
            <a:r>
              <a:rPr sz="3467" b="1" u="heavy" spc="10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</a:t>
            </a:r>
            <a:r>
              <a:rPr sz="3467" b="1" u="heavy" spc="14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STELLARE</a:t>
            </a:r>
            <a:endParaRPr sz="3467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04100" y="939363"/>
            <a:ext cx="5296747" cy="1188360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L="16933" marR="6773">
              <a:lnSpc>
                <a:spcPts val="3000"/>
              </a:lnSpc>
              <a:spcBef>
                <a:spcPts val="267"/>
              </a:spcBef>
            </a:pP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In </a:t>
            </a:r>
            <a:r>
              <a:rPr sz="2533" b="1" spc="73" dirty="0">
                <a:solidFill>
                  <a:srgbClr val="2185C5"/>
                </a:solidFill>
                <a:latin typeface="Trebuchet MS"/>
                <a:cs typeface="Trebuchet MS"/>
              </a:rPr>
              <a:t>corso </a:t>
            </a:r>
            <a:r>
              <a:rPr sz="2533" b="1" spc="80" dirty="0">
                <a:solidFill>
                  <a:srgbClr val="2185C5"/>
                </a:solidFill>
                <a:latin typeface="Trebuchet MS"/>
                <a:cs typeface="Trebuchet MS"/>
              </a:rPr>
              <a:t>la </a:t>
            </a:r>
            <a:r>
              <a:rPr sz="2533" b="1" spc="7" dirty="0">
                <a:solidFill>
                  <a:srgbClr val="2185C5"/>
                </a:solidFill>
                <a:latin typeface="Trebuchet MS"/>
                <a:cs typeface="Trebuchet MS"/>
              </a:rPr>
              <a:t>riqualiﬁcazione </a:t>
            </a:r>
            <a:r>
              <a:rPr sz="2533" b="1" spc="73" dirty="0">
                <a:solidFill>
                  <a:srgbClr val="2185C5"/>
                </a:solidFill>
                <a:latin typeface="Trebuchet MS"/>
                <a:cs typeface="Trebuchet MS"/>
              </a:rPr>
              <a:t>delle </a:t>
            </a:r>
            <a:r>
              <a:rPr sz="2533" b="1" spc="8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u="heavy" spc="-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f</a:t>
            </a:r>
            <a:r>
              <a:rPr sz="2533" b="1" u="heavy" spc="1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533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</a:t>
            </a:r>
            <a:r>
              <a:rPr sz="2533" b="1" u="heavy" spc="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cia</a:t>
            </a:r>
            <a:r>
              <a:rPr sz="2533" b="1" u="heavy" spc="-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</a:t>
            </a:r>
            <a:r>
              <a:rPr sz="2533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</a:t>
            </a:r>
            <a:r>
              <a:rPr sz="2533" b="1" u="heavy" spc="8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</a:t>
            </a:r>
            <a:r>
              <a:rPr sz="2533" b="1" u="heavy" spc="-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</a:t>
            </a:r>
            <a:r>
              <a:rPr sz="2533" b="1" u="heavy" spc="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erne</a:t>
            </a:r>
            <a:r>
              <a:rPr sz="2533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87" dirty="0">
                <a:solidFill>
                  <a:srgbClr val="2185C5"/>
                </a:solidFill>
                <a:latin typeface="Trebuchet MS"/>
                <a:cs typeface="Trebuchet MS"/>
              </a:rPr>
              <a:t>della</a:t>
            </a:r>
            <a:r>
              <a:rPr sz="2533" b="1" spc="-24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47" dirty="0">
                <a:solidFill>
                  <a:srgbClr val="2185C5"/>
                </a:solidFill>
                <a:latin typeface="Trebuchet MS"/>
                <a:cs typeface="Trebuchet MS"/>
              </a:rPr>
              <a:t>Villa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60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533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73" dirty="0">
                <a:solidFill>
                  <a:srgbClr val="2185C5"/>
                </a:solidFill>
                <a:latin typeface="Trebuchet MS"/>
                <a:cs typeface="Trebuchet MS"/>
              </a:rPr>
              <a:t>dello  </a:t>
            </a:r>
            <a:r>
              <a:rPr sz="2533" b="1" u="heavy" spc="8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scalone</a:t>
            </a:r>
            <a:r>
              <a:rPr sz="2533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60" dirty="0">
                <a:solidFill>
                  <a:srgbClr val="2185C5"/>
                </a:solidFill>
                <a:latin typeface="Trebuchet MS"/>
                <a:cs typeface="Trebuchet MS"/>
              </a:rPr>
              <a:t>Ottocentesco</a:t>
            </a:r>
            <a:endParaRPr sz="2533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45834" y="376099"/>
            <a:ext cx="3876887" cy="512961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20"/>
              </a:lnSpc>
            </a:pPr>
            <a:r>
              <a:rPr sz="3467" b="1" u="heavy" spc="10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VILL</a:t>
            </a:r>
            <a:r>
              <a:rPr sz="3467" b="1" u="heavy" spc="13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</a:t>
            </a:r>
            <a:r>
              <a:rPr sz="3467" b="1" u="heavy" spc="-32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3467" b="1" u="heavy" spc="25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D</a:t>
            </a:r>
            <a:r>
              <a:rPr sz="3467" b="1" u="heavy" spc="2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I</a:t>
            </a:r>
            <a:r>
              <a:rPr sz="3467" b="1" u="heavy" spc="-21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3467" b="1" u="heavy" spc="272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</a:t>
            </a:r>
            <a:r>
              <a:rPr sz="3467" b="1" u="heavy" spc="29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C</a:t>
            </a:r>
            <a:r>
              <a:rPr sz="3467" b="1" u="heavy" spc="18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ORNIO</a:t>
            </a:r>
            <a:endParaRPr sz="3467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6699" y="2345227"/>
            <a:ext cx="5509597" cy="413214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934" y="2217200"/>
            <a:ext cx="4335997" cy="433599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480800" y="8578373"/>
            <a:ext cx="3657600" cy="280355"/>
          </a:xfrm>
          <a:prstGeom prst="rect">
            <a:avLst/>
          </a:prstGeom>
        </p:spPr>
        <p:txBody>
          <a:bodyPr vert="horz" wrap="square" lIns="0" tIns="13547" rIns="0" bIns="0" rtlCol="0" anchor="ctr">
            <a:spAutoFit/>
          </a:bodyPr>
          <a:lstStyle/>
          <a:p>
            <a:pPr marL="50799">
              <a:spcBef>
                <a:spcPts val="107"/>
              </a:spcBef>
            </a:pPr>
            <a:fld id="{81D60167-4931-47E6-BA6A-407CBD079E47}" type="slidenum">
              <a:rPr spc="-13" dirty="0"/>
              <a:pPr marL="50799">
                <a:spcBef>
                  <a:spcPts val="107"/>
                </a:spcBef>
              </a:pPr>
              <a:t>13</a:t>
            </a:fld>
            <a:endParaRPr spc="-13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8068" y="3837591"/>
            <a:ext cx="4174913" cy="104308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6667" spc="293" dirty="0">
                <a:solidFill>
                  <a:srgbClr val="2185C5"/>
                </a:solidFill>
                <a:latin typeface="Trebuchet MS"/>
                <a:cs typeface="Trebuchet MS"/>
              </a:rPr>
              <a:t>P</a:t>
            </a:r>
            <a:r>
              <a:rPr sz="6667" spc="287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6667" spc="173" dirty="0">
                <a:solidFill>
                  <a:srgbClr val="2185C5"/>
                </a:solidFill>
                <a:latin typeface="Trebuchet MS"/>
                <a:cs typeface="Trebuchet MS"/>
              </a:rPr>
              <a:t>OGETTI</a:t>
            </a:r>
            <a:endParaRPr sz="6667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933" y="941879"/>
            <a:ext cx="9896687" cy="512961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4020"/>
              </a:lnSpc>
            </a:pPr>
            <a:r>
              <a:rPr sz="3467" u="heavy" spc="12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RIQUALIFICAZIONE</a:t>
            </a:r>
            <a:r>
              <a:rPr sz="3467" u="heavy" spc="-22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3467" u="heavy" spc="16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ILLUMINAZIONE</a:t>
            </a:r>
            <a:r>
              <a:rPr sz="3467" u="heavy" spc="-22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3467" u="heavy" spc="18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PUBBLICA</a:t>
            </a:r>
            <a:endParaRPr sz="346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713989" y="4765500"/>
            <a:ext cx="267970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97ABBB"/>
                </a:solidFill>
                <a:latin typeface="Franklin Gothic Medium"/>
                <a:ea typeface="+mn-ea"/>
                <a:cs typeface="Franklin Gothic Medium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80"/>
              </a:spcBef>
            </a:pPr>
            <a:fld id="{81D60167-4931-47E6-BA6A-407CBD079E47}" type="slidenum">
              <a:rPr lang="en-GB" spc="-10" smtClean="0"/>
              <a:pPr marL="38100">
                <a:spcBef>
                  <a:spcPts val="80"/>
                </a:spcBef>
              </a:pPr>
              <a:t>15</a:t>
            </a:fld>
            <a:endParaRPr spc="-13" dirty="0"/>
          </a:p>
        </p:txBody>
      </p:sp>
      <p:sp>
        <p:nvSpPr>
          <p:cNvPr id="3" name="object 3"/>
          <p:cNvSpPr txBox="1"/>
          <p:nvPr/>
        </p:nvSpPr>
        <p:spPr>
          <a:xfrm>
            <a:off x="1076001" y="1322889"/>
            <a:ext cx="10132060" cy="403501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6933">
              <a:spcBef>
                <a:spcPts val="1000"/>
              </a:spcBef>
            </a:pPr>
            <a:r>
              <a:rPr sz="3467" b="1" spc="100" dirty="0">
                <a:solidFill>
                  <a:srgbClr val="1B39A9"/>
                </a:solidFill>
                <a:latin typeface="Trebuchet MS"/>
                <a:cs typeface="Trebuchet MS"/>
              </a:rPr>
              <a:t>Accordo</a:t>
            </a:r>
            <a:r>
              <a:rPr sz="3467" b="1" spc="-227" dirty="0">
                <a:solidFill>
                  <a:srgbClr val="1B39A9"/>
                </a:solidFill>
                <a:latin typeface="Trebuchet MS"/>
                <a:cs typeface="Trebuchet MS"/>
              </a:rPr>
              <a:t> </a:t>
            </a:r>
            <a:r>
              <a:rPr sz="3467" b="1" spc="113" dirty="0">
                <a:solidFill>
                  <a:srgbClr val="1B39A9"/>
                </a:solidFill>
                <a:latin typeface="Trebuchet MS"/>
                <a:cs typeface="Trebuchet MS"/>
              </a:rPr>
              <a:t>con</a:t>
            </a:r>
            <a:r>
              <a:rPr sz="3467" b="1" spc="-227" dirty="0">
                <a:solidFill>
                  <a:srgbClr val="1B39A9"/>
                </a:solidFill>
                <a:latin typeface="Trebuchet MS"/>
                <a:cs typeface="Trebuchet MS"/>
              </a:rPr>
              <a:t> </a:t>
            </a:r>
            <a:r>
              <a:rPr sz="3467" b="1" spc="60" dirty="0">
                <a:solidFill>
                  <a:srgbClr val="1B39A9"/>
                </a:solidFill>
                <a:latin typeface="Trebuchet MS"/>
                <a:cs typeface="Trebuchet MS"/>
              </a:rPr>
              <a:t>Hera</a:t>
            </a:r>
            <a:r>
              <a:rPr sz="3467" b="1" spc="-227" dirty="0">
                <a:solidFill>
                  <a:srgbClr val="1B39A9"/>
                </a:solidFill>
                <a:latin typeface="Trebuchet MS"/>
                <a:cs typeface="Trebuchet MS"/>
              </a:rPr>
              <a:t> </a:t>
            </a:r>
            <a:r>
              <a:rPr sz="3467" b="1" spc="107" dirty="0">
                <a:solidFill>
                  <a:srgbClr val="1B39A9"/>
                </a:solidFill>
                <a:latin typeface="Trebuchet MS"/>
                <a:cs typeface="Trebuchet MS"/>
              </a:rPr>
              <a:t>Luce</a:t>
            </a:r>
            <a:endParaRPr sz="3467">
              <a:latin typeface="Trebuchet MS"/>
              <a:cs typeface="Trebuchet MS"/>
            </a:endParaRPr>
          </a:p>
          <a:p>
            <a:pPr marL="16933" marR="599425">
              <a:spcBef>
                <a:spcPts val="667"/>
              </a:spcBef>
            </a:pPr>
            <a:r>
              <a:rPr sz="2667" b="1" spc="20" dirty="0">
                <a:solidFill>
                  <a:srgbClr val="2185C5"/>
                </a:solidFill>
                <a:latin typeface="Trebuchet MS"/>
                <a:cs typeface="Trebuchet MS"/>
              </a:rPr>
              <a:t>G</a:t>
            </a:r>
            <a:r>
              <a:rPr sz="2667" b="1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667" b="1" spc="-13" dirty="0">
                <a:solidFill>
                  <a:srgbClr val="2185C5"/>
                </a:solidFill>
                <a:latin typeface="Trebuchet MS"/>
                <a:cs typeface="Trebuchet MS"/>
              </a:rPr>
              <a:t>azie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80" dirty="0">
                <a:solidFill>
                  <a:srgbClr val="2185C5"/>
                </a:solidFill>
                <a:latin typeface="Trebuchet MS"/>
                <a:cs typeface="Trebuchet MS"/>
              </a:rPr>
              <a:t>al</a:t>
            </a:r>
            <a:r>
              <a:rPr sz="2667" b="1" spc="-113" dirty="0">
                <a:solidFill>
                  <a:srgbClr val="2185C5"/>
                </a:solidFill>
                <a:latin typeface="Trebuchet MS"/>
                <a:cs typeface="Trebuchet MS"/>
              </a:rPr>
              <a:t>l</a:t>
            </a:r>
            <a:r>
              <a:rPr sz="2667" b="1" spc="-545" dirty="0">
                <a:solidFill>
                  <a:srgbClr val="2185C5"/>
                </a:solidFill>
                <a:latin typeface="Trebuchet MS"/>
                <a:cs typeface="Trebuchet MS"/>
              </a:rPr>
              <a:t>’</a:t>
            </a:r>
            <a:r>
              <a:rPr sz="2667" b="1" spc="127" dirty="0">
                <a:solidFill>
                  <a:srgbClr val="2185C5"/>
                </a:solidFill>
                <a:latin typeface="Trebuchet MS"/>
                <a:cs typeface="Trebuchet MS"/>
              </a:rPr>
              <a:t>a</a:t>
            </a:r>
            <a:r>
              <a:rPr sz="2667" b="1" spc="107" dirty="0">
                <a:solidFill>
                  <a:srgbClr val="2185C5"/>
                </a:solidFill>
                <a:latin typeface="Trebuchet MS"/>
                <a:cs typeface="Trebuchet MS"/>
              </a:rPr>
              <a:t>c</a:t>
            </a:r>
            <a:r>
              <a:rPr sz="2667" b="1" spc="120" dirty="0">
                <a:solidFill>
                  <a:srgbClr val="2185C5"/>
                </a:solidFill>
                <a:latin typeface="Trebuchet MS"/>
                <a:cs typeface="Trebuchet MS"/>
              </a:rPr>
              <a:t>c</a:t>
            </a:r>
            <a:r>
              <a:rPr sz="2667" b="1" spc="-7" dirty="0">
                <a:solidFill>
                  <a:srgbClr val="2185C5"/>
                </a:solidFill>
                <a:latin typeface="Trebuchet MS"/>
                <a:cs typeface="Trebuchet MS"/>
              </a:rPr>
              <a:t>o</a:t>
            </a:r>
            <a:r>
              <a:rPr sz="2667" b="1" spc="-20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667" b="1" spc="133" dirty="0">
                <a:solidFill>
                  <a:srgbClr val="2185C5"/>
                </a:solidFill>
                <a:latin typeface="Trebuchet MS"/>
                <a:cs typeface="Trebuchet MS"/>
              </a:rPr>
              <a:t>do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133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667" b="1" dirty="0">
                <a:solidFill>
                  <a:srgbClr val="2185C5"/>
                </a:solidFill>
                <a:latin typeface="Trebuchet MS"/>
                <a:cs typeface="Trebuchet MS"/>
              </a:rPr>
              <a:t>ealizz</a:t>
            </a:r>
            <a:r>
              <a:rPr sz="2667" b="1" spc="-13" dirty="0">
                <a:solidFill>
                  <a:srgbClr val="2185C5"/>
                </a:solidFill>
                <a:latin typeface="Trebuchet MS"/>
                <a:cs typeface="Trebuchet MS"/>
              </a:rPr>
              <a:t>a</a:t>
            </a:r>
            <a:r>
              <a:rPr sz="2667" b="1" spc="-53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667" b="1" spc="107" dirty="0">
                <a:solidFill>
                  <a:srgbClr val="2185C5"/>
                </a:solidFill>
                <a:latin typeface="Trebuchet MS"/>
                <a:cs typeface="Trebuchet MS"/>
              </a:rPr>
              <a:t>o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120" dirty="0">
                <a:solidFill>
                  <a:srgbClr val="2185C5"/>
                </a:solidFill>
                <a:latin typeface="Trebuchet MS"/>
                <a:cs typeface="Trebuchet MS"/>
              </a:rPr>
              <a:t>c</a:t>
            </a:r>
            <a:r>
              <a:rPr sz="2667" b="1" spc="67" dirty="0">
                <a:solidFill>
                  <a:srgbClr val="2185C5"/>
                </a:solidFill>
                <a:latin typeface="Trebuchet MS"/>
                <a:cs typeface="Trebuchet MS"/>
              </a:rPr>
              <a:t>on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133" dirty="0">
                <a:solidFill>
                  <a:srgbClr val="2185C5"/>
                </a:solidFill>
                <a:latin typeface="Trebuchet MS"/>
                <a:cs typeface="Trebuchet MS"/>
              </a:rPr>
              <a:t>H</a:t>
            </a:r>
            <a:r>
              <a:rPr sz="2667" b="1" spc="-27" dirty="0">
                <a:solidFill>
                  <a:srgbClr val="2185C5"/>
                </a:solidFill>
                <a:latin typeface="Trebuchet MS"/>
                <a:cs typeface="Trebuchet MS"/>
              </a:rPr>
              <a:t>er</a:t>
            </a:r>
            <a:r>
              <a:rPr sz="2667" b="1" spc="107" dirty="0">
                <a:solidFill>
                  <a:srgbClr val="2185C5"/>
                </a:solidFill>
                <a:latin typeface="Trebuchet MS"/>
                <a:cs typeface="Trebuchet MS"/>
              </a:rPr>
              <a:t>a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100" dirty="0">
                <a:solidFill>
                  <a:srgbClr val="2185C5"/>
                </a:solidFill>
                <a:latin typeface="Trebuchet MS"/>
                <a:cs typeface="Trebuchet MS"/>
              </a:rPr>
              <a:t>Lu</a:t>
            </a:r>
            <a:r>
              <a:rPr sz="2667" b="1" spc="73" dirty="0">
                <a:solidFill>
                  <a:srgbClr val="2185C5"/>
                </a:solidFill>
                <a:latin typeface="Trebuchet MS"/>
                <a:cs typeface="Trebuchet MS"/>
              </a:rPr>
              <a:t>c</a:t>
            </a:r>
            <a:r>
              <a:rPr sz="2667" b="1" spc="60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33" dirty="0">
                <a:solidFill>
                  <a:srgbClr val="2185C5"/>
                </a:solidFill>
                <a:latin typeface="Trebuchet MS"/>
                <a:cs typeface="Trebuchet MS"/>
              </a:rPr>
              <a:t>il</a:t>
            </a:r>
            <a:r>
              <a:rPr sz="2667" b="1" spc="-24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53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667" b="1" spc="-67" dirty="0">
                <a:solidFill>
                  <a:srgbClr val="2185C5"/>
                </a:solidFill>
                <a:latin typeface="Trebuchet MS"/>
                <a:cs typeface="Trebuchet MS"/>
              </a:rPr>
              <a:t>erri</a:t>
            </a:r>
            <a:r>
              <a:rPr sz="2667" b="1" spc="-80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667" b="1" spc="-7" dirty="0">
                <a:solidFill>
                  <a:srgbClr val="2185C5"/>
                </a:solidFill>
                <a:latin typeface="Trebuchet MS"/>
                <a:cs typeface="Trebuchet MS"/>
              </a:rPr>
              <a:t>orio  </a:t>
            </a:r>
            <a:r>
              <a:rPr sz="2667" b="1" spc="40" dirty="0">
                <a:solidFill>
                  <a:srgbClr val="2185C5"/>
                </a:solidFill>
                <a:latin typeface="Trebuchet MS"/>
                <a:cs typeface="Trebuchet MS"/>
              </a:rPr>
              <a:t>pistoiese </a:t>
            </a:r>
            <a:r>
              <a:rPr sz="2667" b="1" spc="67" dirty="0">
                <a:solidFill>
                  <a:srgbClr val="2185C5"/>
                </a:solidFill>
                <a:latin typeface="Trebuchet MS"/>
                <a:cs typeface="Trebuchet MS"/>
              </a:rPr>
              <a:t>sarà </a:t>
            </a:r>
            <a:r>
              <a:rPr sz="2667" b="1" spc="60" dirty="0">
                <a:solidFill>
                  <a:srgbClr val="2185C5"/>
                </a:solidFill>
                <a:latin typeface="Trebuchet MS"/>
                <a:cs typeface="Trebuchet MS"/>
              </a:rPr>
              <a:t>dotato </a:t>
            </a:r>
            <a:r>
              <a:rPr sz="2667" b="1" spc="27" dirty="0">
                <a:solidFill>
                  <a:srgbClr val="2185C5"/>
                </a:solidFill>
                <a:latin typeface="Trebuchet MS"/>
                <a:cs typeface="Trebuchet MS"/>
              </a:rPr>
              <a:t>di </a:t>
            </a:r>
            <a:r>
              <a:rPr sz="2667" b="1" spc="-13" dirty="0">
                <a:solidFill>
                  <a:srgbClr val="2185C5"/>
                </a:solidFill>
                <a:latin typeface="Trebuchet MS"/>
                <a:cs typeface="Trebuchet MS"/>
              </a:rPr>
              <a:t>un’</a:t>
            </a:r>
            <a:r>
              <a:rPr sz="2667" b="1" u="heavy" spc="-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illuminazione </a:t>
            </a:r>
            <a:r>
              <a:rPr sz="2667" b="1" u="heavy" spc="8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pubblica </a:t>
            </a:r>
            <a:r>
              <a:rPr sz="2667" b="1" u="heavy" spc="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più </a:t>
            </a:r>
            <a:r>
              <a:rPr sz="2667" b="1" spc="3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u="heavy" spc="-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eﬃciente</a:t>
            </a:r>
            <a:r>
              <a:rPr sz="2667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</a:t>
            </a:r>
            <a:r>
              <a:rPr sz="2667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9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meno</a:t>
            </a:r>
            <a:r>
              <a:rPr sz="2667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-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inquinante</a:t>
            </a:r>
            <a:r>
              <a:rPr sz="2667" b="1" spc="-20" dirty="0">
                <a:solidFill>
                  <a:srgbClr val="2185C5"/>
                </a:solidFill>
                <a:latin typeface="Trebuchet MS"/>
                <a:cs typeface="Trebuchet MS"/>
              </a:rPr>
              <a:t>,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73" dirty="0">
                <a:solidFill>
                  <a:srgbClr val="2185C5"/>
                </a:solidFill>
                <a:latin typeface="Trebuchet MS"/>
                <a:cs typeface="Trebuchet MS"/>
              </a:rPr>
              <a:t>che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27" dirty="0">
                <a:solidFill>
                  <a:srgbClr val="2185C5"/>
                </a:solidFill>
                <a:latin typeface="Trebuchet MS"/>
                <a:cs typeface="Trebuchet MS"/>
              </a:rPr>
              <a:t>permetterà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80" dirty="0">
                <a:solidFill>
                  <a:srgbClr val="2185C5"/>
                </a:solidFill>
                <a:latin typeface="Trebuchet MS"/>
                <a:cs typeface="Trebuchet MS"/>
              </a:rPr>
              <a:t>al</a:t>
            </a:r>
            <a:r>
              <a:rPr sz="2667" b="1" spc="-23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107" dirty="0">
                <a:solidFill>
                  <a:srgbClr val="2185C5"/>
                </a:solidFill>
                <a:latin typeface="Trebuchet MS"/>
                <a:cs typeface="Trebuchet MS"/>
              </a:rPr>
              <a:t>Comune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27" dirty="0">
                <a:solidFill>
                  <a:srgbClr val="2185C5"/>
                </a:solidFill>
                <a:latin typeface="Trebuchet MS"/>
                <a:cs typeface="Trebuchet MS"/>
              </a:rPr>
              <a:t>di </a:t>
            </a:r>
            <a:r>
              <a:rPr sz="2667" b="1" spc="-78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u="heavy" spc="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risparmiare</a:t>
            </a:r>
            <a:r>
              <a:rPr sz="2667" b="1" u="heavy" spc="-1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-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il</a:t>
            </a:r>
            <a:r>
              <a:rPr sz="2667" b="1" u="heavy" spc="-2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7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58%</a:t>
            </a:r>
            <a:r>
              <a:rPr sz="2667" b="1" u="heavy" spc="-1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sul</a:t>
            </a:r>
            <a:r>
              <a:rPr sz="2667" b="1" u="heavy" spc="-2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1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consumo</a:t>
            </a:r>
            <a:r>
              <a:rPr sz="2667" b="1" u="heavy" spc="-1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energetico</a:t>
            </a:r>
            <a:r>
              <a:rPr sz="2667" b="1" spc="7" dirty="0">
                <a:solidFill>
                  <a:srgbClr val="2185C5"/>
                </a:solidFill>
                <a:latin typeface="Trebuchet MS"/>
                <a:cs typeface="Trebuchet MS"/>
              </a:rPr>
              <a:t>.</a:t>
            </a:r>
            <a:endParaRPr sz="2667">
              <a:latin typeface="Trebuchet MS"/>
              <a:cs typeface="Trebuchet MS"/>
            </a:endParaRPr>
          </a:p>
          <a:p>
            <a:pPr marL="16933" marR="6773"/>
            <a:r>
              <a:rPr sz="2667" b="1" spc="100" dirty="0">
                <a:solidFill>
                  <a:srgbClr val="2185C5"/>
                </a:solidFill>
                <a:latin typeface="Trebuchet MS"/>
                <a:cs typeface="Trebuchet MS"/>
              </a:rPr>
              <a:t>Un </a:t>
            </a:r>
            <a:r>
              <a:rPr sz="2667" b="1" spc="53" dirty="0">
                <a:solidFill>
                  <a:srgbClr val="2185C5"/>
                </a:solidFill>
                <a:latin typeface="Trebuchet MS"/>
                <a:cs typeface="Trebuchet MS"/>
              </a:rPr>
              <a:t>piano </a:t>
            </a:r>
            <a:r>
              <a:rPr sz="2667" b="1" spc="27" dirty="0">
                <a:solidFill>
                  <a:srgbClr val="2185C5"/>
                </a:solidFill>
                <a:latin typeface="Trebuchet MS"/>
                <a:cs typeface="Trebuchet MS"/>
              </a:rPr>
              <a:t>di </a:t>
            </a:r>
            <a:r>
              <a:rPr sz="2667" b="1" spc="7" dirty="0">
                <a:solidFill>
                  <a:srgbClr val="2185C5"/>
                </a:solidFill>
                <a:latin typeface="Trebuchet MS"/>
                <a:cs typeface="Trebuchet MS"/>
              </a:rPr>
              <a:t>riqualiﬁcazione </a:t>
            </a:r>
            <a:r>
              <a:rPr sz="2667" b="1" spc="73" dirty="0">
                <a:solidFill>
                  <a:srgbClr val="2185C5"/>
                </a:solidFill>
                <a:latin typeface="Trebuchet MS"/>
                <a:cs typeface="Trebuchet MS"/>
              </a:rPr>
              <a:t>che </a:t>
            </a:r>
            <a:r>
              <a:rPr sz="2667" b="1" spc="47" dirty="0">
                <a:solidFill>
                  <a:srgbClr val="2185C5"/>
                </a:solidFill>
                <a:latin typeface="Trebuchet MS"/>
                <a:cs typeface="Trebuchet MS"/>
              </a:rPr>
              <a:t>prevede </a:t>
            </a:r>
            <a:r>
              <a:rPr sz="2667" b="1" spc="80" dirty="0">
                <a:solidFill>
                  <a:srgbClr val="2185C5"/>
                </a:solidFill>
                <a:latin typeface="Trebuchet MS"/>
                <a:cs typeface="Trebuchet MS"/>
              </a:rPr>
              <a:t>la </a:t>
            </a:r>
            <a:r>
              <a:rPr sz="2667" b="1" u="heavy" spc="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sostituzione di </a:t>
            </a:r>
            <a:r>
              <a:rPr sz="2667" b="1" spc="3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u="heavy" spc="-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10.800 </a:t>
            </a:r>
            <a:r>
              <a:rPr sz="2667" b="1" u="heavy" spc="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sorgenti </a:t>
            </a:r>
            <a:r>
              <a:rPr sz="2667" b="1" u="heavy" spc="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luminose </a:t>
            </a:r>
            <a:r>
              <a:rPr sz="2667" b="1" u="heavy" spc="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di </a:t>
            </a:r>
            <a:r>
              <a:rPr sz="2667" b="1" u="heavy" spc="4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vecchia </a:t>
            </a:r>
            <a:r>
              <a:rPr sz="2667" b="1" u="heavy" spc="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generazione </a:t>
            </a:r>
            <a:r>
              <a:rPr sz="2667" b="1" u="heavy" spc="8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con </a:t>
            </a:r>
            <a:r>
              <a:rPr sz="2667" b="1" u="heavy" spc="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nuovi </a:t>
            </a:r>
            <a:r>
              <a:rPr sz="2667" b="1" spc="2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apparecchi</a:t>
            </a:r>
            <a:r>
              <a:rPr sz="2667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10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667" b="1" u="heavy" spc="-152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-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led</a:t>
            </a:r>
            <a:r>
              <a:rPr sz="2667" b="1" spc="-27" dirty="0">
                <a:solidFill>
                  <a:srgbClr val="2185C5"/>
                </a:solidFill>
                <a:latin typeface="Trebuchet MS"/>
                <a:cs typeface="Trebuchet MS"/>
              </a:rPr>
              <a:t>,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73" dirty="0">
                <a:solidFill>
                  <a:srgbClr val="2185C5"/>
                </a:solidFill>
                <a:latin typeface="Trebuchet MS"/>
                <a:cs typeface="Trebuchet MS"/>
              </a:rPr>
              <a:t>che</a:t>
            </a:r>
            <a:r>
              <a:rPr sz="2667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27" dirty="0">
                <a:solidFill>
                  <a:srgbClr val="2185C5"/>
                </a:solidFill>
                <a:latin typeface="Trebuchet MS"/>
                <a:cs typeface="Trebuchet MS"/>
              </a:rPr>
              <a:t>illumineranno</a:t>
            </a:r>
            <a:r>
              <a:rPr sz="2667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80" dirty="0">
                <a:solidFill>
                  <a:srgbClr val="2185C5"/>
                </a:solidFill>
                <a:latin typeface="Trebuchet MS"/>
                <a:cs typeface="Trebuchet MS"/>
              </a:rPr>
              <a:t>la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40" dirty="0">
                <a:solidFill>
                  <a:srgbClr val="2185C5"/>
                </a:solidFill>
                <a:latin typeface="Trebuchet MS"/>
                <a:cs typeface="Trebuchet MS"/>
              </a:rPr>
              <a:t>nostra</a:t>
            </a:r>
            <a:r>
              <a:rPr sz="2667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7" dirty="0">
                <a:solidFill>
                  <a:srgbClr val="2185C5"/>
                </a:solidFill>
                <a:latin typeface="Trebuchet MS"/>
                <a:cs typeface="Trebuchet MS"/>
              </a:rPr>
              <a:t>città</a:t>
            </a:r>
            <a:r>
              <a:rPr sz="2667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73" dirty="0">
                <a:solidFill>
                  <a:srgbClr val="2185C5"/>
                </a:solidFill>
                <a:latin typeface="Trebuchet MS"/>
                <a:cs typeface="Trebuchet MS"/>
              </a:rPr>
              <a:t>abbattendo </a:t>
            </a:r>
            <a:r>
              <a:rPr sz="2667" b="1" spc="-78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60" dirty="0">
                <a:solidFill>
                  <a:srgbClr val="2185C5"/>
                </a:solidFill>
                <a:latin typeface="Trebuchet MS"/>
                <a:cs typeface="Trebuchet MS"/>
              </a:rPr>
              <a:t>le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40" dirty="0">
                <a:solidFill>
                  <a:srgbClr val="2185C5"/>
                </a:solidFill>
                <a:latin typeface="Trebuchet MS"/>
                <a:cs typeface="Trebuchet MS"/>
              </a:rPr>
              <a:t>emissioni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60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60" dirty="0">
                <a:solidFill>
                  <a:srgbClr val="2185C5"/>
                </a:solidFill>
                <a:latin typeface="Trebuchet MS"/>
                <a:cs typeface="Trebuchet MS"/>
              </a:rPr>
              <a:t>rendendo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27" dirty="0">
                <a:solidFill>
                  <a:srgbClr val="2185C5"/>
                </a:solidFill>
                <a:latin typeface="Trebuchet MS"/>
                <a:cs typeface="Trebuchet MS"/>
              </a:rPr>
              <a:t>più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33" dirty="0">
                <a:solidFill>
                  <a:srgbClr val="2185C5"/>
                </a:solidFill>
                <a:latin typeface="Trebuchet MS"/>
                <a:cs typeface="Trebuchet MS"/>
              </a:rPr>
              <a:t>eﬃcace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33" dirty="0">
                <a:solidFill>
                  <a:srgbClr val="2185C5"/>
                </a:solidFill>
                <a:latin typeface="Trebuchet MS"/>
                <a:cs typeface="Trebuchet MS"/>
              </a:rPr>
              <a:t>il</a:t>
            </a:r>
            <a:r>
              <a:rPr sz="2667" b="1" spc="-24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13" dirty="0">
                <a:solidFill>
                  <a:srgbClr val="2185C5"/>
                </a:solidFill>
                <a:latin typeface="Trebuchet MS"/>
                <a:cs typeface="Trebuchet MS"/>
              </a:rPr>
              <a:t>sistema.</a:t>
            </a:r>
            <a:endParaRPr sz="2667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867" y="460630"/>
            <a:ext cx="3750733" cy="500137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3867"/>
              </a:lnSpc>
            </a:pPr>
            <a:r>
              <a:rPr sz="3333" u="heavy" spc="6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TE</a:t>
            </a:r>
            <a:r>
              <a:rPr sz="3333" u="heavy" spc="-9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</a:t>
            </a:r>
            <a:r>
              <a:rPr sz="3333" u="heavy" spc="10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T</a:t>
            </a:r>
            <a:r>
              <a:rPr sz="3333" u="heavy" spc="8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R</a:t>
            </a:r>
            <a:r>
              <a:rPr sz="3333" u="heavy" spc="17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O</a:t>
            </a:r>
            <a:r>
              <a:rPr sz="3333" u="heavy" spc="-20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3333" u="heavy" spc="28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MAN</a:t>
            </a:r>
            <a:r>
              <a:rPr sz="3333" u="heavy" spc="18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Z</a:t>
            </a:r>
            <a:r>
              <a:rPr sz="3333" u="heavy" spc="17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ONI</a:t>
            </a:r>
            <a:endParaRPr sz="3333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9568" y="3491467"/>
            <a:ext cx="3834553" cy="500137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67"/>
              </a:lnSpc>
            </a:pPr>
            <a:r>
              <a:rPr sz="3333" b="1" u="heavy" spc="28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</a:t>
            </a:r>
            <a:r>
              <a:rPr sz="3333" b="1" u="heavy" spc="8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ALET</a:t>
            </a:r>
            <a:r>
              <a:rPr sz="3333" b="1" u="heavy" spc="-20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T</a:t>
            </a:r>
            <a:r>
              <a:rPr sz="3333" b="1" u="heavy" spc="12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</a:t>
            </a:r>
            <a:r>
              <a:rPr sz="3333" b="1" u="heavy" spc="-31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3333" b="1" u="heavy" spc="21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GRAMSCI</a:t>
            </a:r>
            <a:endParaRPr sz="3333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8933" y="3989664"/>
            <a:ext cx="5089313" cy="235581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533" b="1" u="heavy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Ristrutturazione</a:t>
            </a:r>
            <a:r>
              <a:rPr sz="2533" b="1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60" dirty="0">
                <a:solidFill>
                  <a:srgbClr val="2185C5"/>
                </a:solidFill>
                <a:latin typeface="Trebuchet MS"/>
                <a:cs typeface="Trebuchet MS"/>
              </a:rPr>
              <a:t>e </a:t>
            </a:r>
            <a:r>
              <a:rPr sz="2533" b="1" u="heavy" spc="1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messa </a:t>
            </a:r>
            <a:r>
              <a:rPr sz="2533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 </a:t>
            </a:r>
            <a:r>
              <a:rPr sz="2533" b="1" spc="10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norma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87" dirty="0">
                <a:solidFill>
                  <a:srgbClr val="2185C5"/>
                </a:solidFill>
                <a:latin typeface="Trebuchet MS"/>
                <a:cs typeface="Trebuchet MS"/>
              </a:rPr>
              <a:t>della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247" dirty="0">
                <a:solidFill>
                  <a:srgbClr val="2185C5"/>
                </a:solidFill>
                <a:latin typeface="Trebuchet MS"/>
                <a:cs typeface="Trebuchet MS"/>
              </a:rPr>
              <a:t>S</a:t>
            </a:r>
            <a:r>
              <a:rPr sz="2533" b="1" spc="60" dirty="0">
                <a:solidFill>
                  <a:srgbClr val="2185C5"/>
                </a:solidFill>
                <a:latin typeface="Trebuchet MS"/>
                <a:cs typeface="Trebuchet MS"/>
              </a:rPr>
              <a:t>al</a:t>
            </a:r>
            <a:r>
              <a:rPr sz="2533" b="1" spc="73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533" b="1" spc="-40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533" b="1" spc="-93" dirty="0">
                <a:solidFill>
                  <a:srgbClr val="2185C5"/>
                </a:solidFill>
                <a:latin typeface="Trebuchet MS"/>
                <a:cs typeface="Trebuchet MS"/>
              </a:rPr>
              <a:t>ta,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per</a:t>
            </a:r>
            <a:r>
              <a:rPr sz="2533" b="1" spc="-21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33" dirty="0">
                <a:solidFill>
                  <a:srgbClr val="2185C5"/>
                </a:solidFill>
                <a:latin typeface="Trebuchet MS"/>
                <a:cs typeface="Trebuchet MS"/>
              </a:rPr>
              <a:t>un  </a:t>
            </a:r>
            <a:r>
              <a:rPr sz="2533" b="1" u="heavy" spc="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ediﬁcio </a:t>
            </a:r>
            <a:r>
              <a:rPr sz="2533" b="1" u="heavy" spc="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sicuro </a:t>
            </a:r>
            <a:r>
              <a:rPr sz="2533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 </a:t>
            </a:r>
            <a:r>
              <a:rPr sz="2533" b="1" u="heavy" spc="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accessibile </a:t>
            </a:r>
            <a:r>
              <a:rPr sz="2533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 </a:t>
            </a:r>
            <a:r>
              <a:rPr sz="2533" b="1" spc="10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u="heavy" spc="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tu</a:t>
            </a:r>
            <a:r>
              <a:rPr sz="2533" b="1" u="heavy" spc="-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</a:t>
            </a:r>
            <a:r>
              <a:rPr sz="2533" b="1" u="heavy" spc="-8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</a:t>
            </a:r>
            <a:r>
              <a:rPr sz="2533" b="1" u="heavy" spc="-7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i</a:t>
            </a:r>
            <a:r>
              <a:rPr sz="2533" b="1" spc="-367" dirty="0">
                <a:solidFill>
                  <a:srgbClr val="2185C5"/>
                </a:solidFill>
                <a:latin typeface="Trebuchet MS"/>
                <a:cs typeface="Trebuchet MS"/>
              </a:rPr>
              <a:t>.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87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533" b="1" dirty="0">
                <a:solidFill>
                  <a:srgbClr val="2185C5"/>
                </a:solidFill>
                <a:latin typeface="Trebuchet MS"/>
                <a:cs typeface="Trebuchet MS"/>
              </a:rPr>
              <a:t>ealizzazione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di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67" dirty="0">
                <a:solidFill>
                  <a:srgbClr val="2185C5"/>
                </a:solidFill>
                <a:latin typeface="Trebuchet MS"/>
                <a:cs typeface="Trebuchet MS"/>
              </a:rPr>
              <a:t>nu</a:t>
            </a:r>
            <a:r>
              <a:rPr sz="2533" b="1" spc="13" dirty="0">
                <a:solidFill>
                  <a:srgbClr val="2185C5"/>
                </a:solidFill>
                <a:latin typeface="Trebuchet MS"/>
                <a:cs typeface="Trebuchet MS"/>
              </a:rPr>
              <a:t>o</a:t>
            </a:r>
            <a:r>
              <a:rPr sz="2533" b="1" spc="7" dirty="0">
                <a:solidFill>
                  <a:srgbClr val="2185C5"/>
                </a:solidFill>
                <a:latin typeface="Trebuchet MS"/>
                <a:cs typeface="Trebuchet MS"/>
              </a:rPr>
              <a:t>v</a:t>
            </a:r>
            <a:r>
              <a:rPr sz="2533" b="1" spc="60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dirty="0">
                <a:solidFill>
                  <a:srgbClr val="2185C5"/>
                </a:solidFill>
                <a:latin typeface="Trebuchet MS"/>
                <a:cs typeface="Trebuchet MS"/>
              </a:rPr>
              <a:t>a</a:t>
            </a:r>
            <a:r>
              <a:rPr sz="2533" b="1" spc="-20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533" b="1" spc="47" dirty="0">
                <a:solidFill>
                  <a:srgbClr val="2185C5"/>
                </a:solidFill>
                <a:latin typeface="Trebuchet MS"/>
                <a:cs typeface="Trebuchet MS"/>
              </a:rPr>
              <a:t>ee  </a:t>
            </a:r>
            <a:r>
              <a:rPr sz="2533" b="1" spc="80" dirty="0">
                <a:solidFill>
                  <a:srgbClr val="2185C5"/>
                </a:solidFill>
                <a:latin typeface="Trebuchet MS"/>
                <a:cs typeface="Trebuchet MS"/>
              </a:rPr>
              <a:t>al</a:t>
            </a:r>
            <a:r>
              <a:rPr sz="2533" b="1" spc="-107" dirty="0">
                <a:solidFill>
                  <a:srgbClr val="2185C5"/>
                </a:solidFill>
                <a:latin typeface="Trebuchet MS"/>
                <a:cs typeface="Trebuchet MS"/>
              </a:rPr>
              <a:t>l</a:t>
            </a:r>
            <a:r>
              <a:rPr sz="2533" b="1" spc="-420" dirty="0">
                <a:solidFill>
                  <a:srgbClr val="2185C5"/>
                </a:solidFill>
                <a:latin typeface="Trebuchet MS"/>
                <a:cs typeface="Trebuchet MS"/>
              </a:rPr>
              <a:t>’</a:t>
            </a:r>
            <a:r>
              <a:rPr sz="2533" b="1" spc="-27" dirty="0">
                <a:solidFill>
                  <a:srgbClr val="2185C5"/>
                </a:solidFill>
                <a:latin typeface="Trebuchet MS"/>
                <a:cs typeface="Trebuchet MS"/>
              </a:rPr>
              <a:t>i</a:t>
            </a:r>
            <a:r>
              <a:rPr sz="2533" b="1" spc="-67" dirty="0">
                <a:solidFill>
                  <a:srgbClr val="2185C5"/>
                </a:solidFill>
                <a:latin typeface="Trebuchet MS"/>
                <a:cs typeface="Trebuchet MS"/>
              </a:rPr>
              <a:t>n</a:t>
            </a:r>
            <a:r>
              <a:rPr sz="2533" b="1" spc="-53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533" b="1" spc="20" dirty="0">
                <a:solidFill>
                  <a:srgbClr val="2185C5"/>
                </a:solidFill>
                <a:latin typeface="Trebuchet MS"/>
                <a:cs typeface="Trebuchet MS"/>
              </a:rPr>
              <a:t>erno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87" dirty="0">
                <a:solidFill>
                  <a:srgbClr val="2185C5"/>
                </a:solidFill>
                <a:latin typeface="Trebuchet MS"/>
                <a:cs typeface="Trebuchet MS"/>
              </a:rPr>
              <a:t>della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247" dirty="0">
                <a:solidFill>
                  <a:srgbClr val="2185C5"/>
                </a:solidFill>
                <a:latin typeface="Trebuchet MS"/>
                <a:cs typeface="Trebuchet MS"/>
              </a:rPr>
              <a:t>S</a:t>
            </a:r>
            <a:r>
              <a:rPr sz="2533" b="1" spc="60" dirty="0">
                <a:solidFill>
                  <a:srgbClr val="2185C5"/>
                </a:solidFill>
                <a:latin typeface="Trebuchet MS"/>
                <a:cs typeface="Trebuchet MS"/>
              </a:rPr>
              <a:t>al</a:t>
            </a:r>
            <a:r>
              <a:rPr sz="2533" b="1" spc="73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533" b="1" spc="-40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533" b="1" spc="-93" dirty="0">
                <a:solidFill>
                  <a:srgbClr val="2185C5"/>
                </a:solidFill>
                <a:latin typeface="Trebuchet MS"/>
                <a:cs typeface="Trebuchet MS"/>
              </a:rPr>
              <a:t>ta,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40" dirty="0">
                <a:solidFill>
                  <a:srgbClr val="2185C5"/>
                </a:solidFill>
                <a:latin typeface="Trebuchet MS"/>
                <a:cs typeface="Trebuchet MS"/>
              </a:rPr>
              <a:t>nel  </a:t>
            </a:r>
            <a:r>
              <a:rPr sz="2533" b="1" spc="13" dirty="0">
                <a:solidFill>
                  <a:srgbClr val="2185C5"/>
                </a:solidFill>
                <a:latin typeface="Trebuchet MS"/>
                <a:cs typeface="Trebuchet MS"/>
              </a:rPr>
              <a:t>rispetto</a:t>
            </a:r>
            <a:r>
              <a:rPr sz="2533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100" dirty="0">
                <a:solidFill>
                  <a:srgbClr val="2185C5"/>
                </a:solidFill>
                <a:latin typeface="Trebuchet MS"/>
                <a:cs typeface="Trebuchet MS"/>
              </a:rPr>
              <a:t>degli</a:t>
            </a:r>
            <a:r>
              <a:rPr sz="2533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33" dirty="0">
                <a:solidFill>
                  <a:srgbClr val="2185C5"/>
                </a:solidFill>
                <a:latin typeface="Trebuchet MS"/>
                <a:cs typeface="Trebuchet MS"/>
              </a:rPr>
              <a:t>spazi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-33" dirty="0">
                <a:solidFill>
                  <a:srgbClr val="2185C5"/>
                </a:solidFill>
                <a:latin typeface="Trebuchet MS"/>
                <a:cs typeface="Trebuchet MS"/>
              </a:rPr>
              <a:t>originari</a:t>
            </a:r>
            <a:r>
              <a:rPr sz="2400" b="1" spc="-33" dirty="0">
                <a:solidFill>
                  <a:srgbClr val="2185C5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2634" y="929197"/>
            <a:ext cx="5152813" cy="235581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533" b="1" u="heavy" spc="4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Restauro</a:t>
            </a:r>
            <a:r>
              <a:rPr sz="2533" b="1" spc="4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80" dirty="0">
                <a:solidFill>
                  <a:srgbClr val="2185C5"/>
                </a:solidFill>
                <a:latin typeface="Trebuchet MS"/>
                <a:cs typeface="Trebuchet MS"/>
              </a:rPr>
              <a:t>completo </a:t>
            </a:r>
            <a:r>
              <a:rPr sz="2533" b="1" spc="60" dirty="0">
                <a:solidFill>
                  <a:srgbClr val="2185C5"/>
                </a:solidFill>
                <a:latin typeface="Trebuchet MS"/>
                <a:cs typeface="Trebuchet MS"/>
              </a:rPr>
              <a:t>e </a:t>
            </a:r>
            <a:r>
              <a:rPr sz="2533" b="1" spc="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u="heavy" spc="1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adeguame</a:t>
            </a:r>
            <a:r>
              <a:rPr sz="2533" b="1" u="heavy" spc="10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n</a:t>
            </a:r>
            <a:r>
              <a:rPr sz="2533" b="1" u="heavy" spc="-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</a:t>
            </a:r>
            <a:r>
              <a:rPr sz="2533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o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da</a:t>
            </a:r>
            <a:r>
              <a:rPr sz="2533" b="1" u="heavy" spc="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l</a:t>
            </a:r>
            <a:r>
              <a:rPr sz="2533" b="1" u="heavy" spc="-2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7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pu</a:t>
            </a:r>
            <a:r>
              <a:rPr sz="2533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n</a:t>
            </a:r>
            <a:r>
              <a:rPr sz="2533" b="1" u="heavy" spc="-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</a:t>
            </a:r>
            <a:r>
              <a:rPr sz="2533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o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d</a:t>
            </a:r>
            <a:r>
              <a:rPr sz="2533" b="1" u="heavy" spc="-1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i</a:t>
            </a:r>
            <a:r>
              <a:rPr sz="2533" b="1" u="heavy" spc="-2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vi</a:t>
            </a:r>
            <a:r>
              <a:rPr sz="2533" b="1" u="heavy" spc="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</a:t>
            </a:r>
            <a:r>
              <a:rPr sz="2533" b="1" u="heavy" spc="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ta </a:t>
            </a:r>
            <a:r>
              <a:rPr sz="2533" b="1" spc="2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u="heavy" spc="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impiantistico </a:t>
            </a:r>
            <a:r>
              <a:rPr sz="2533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 </a:t>
            </a:r>
            <a:r>
              <a:rPr sz="2533" b="1" u="heavy" spc="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strutturale </a:t>
            </a:r>
            <a:r>
              <a:rPr sz="2533" b="1" spc="2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93" dirty="0">
                <a:solidFill>
                  <a:srgbClr val="2185C5"/>
                </a:solidFill>
                <a:latin typeface="Trebuchet MS"/>
                <a:cs typeface="Trebuchet MS"/>
              </a:rPr>
              <a:t>del</a:t>
            </a:r>
            <a:r>
              <a:rPr sz="2533" b="1" spc="-107" dirty="0">
                <a:solidFill>
                  <a:srgbClr val="2185C5"/>
                </a:solidFill>
                <a:latin typeface="Trebuchet MS"/>
                <a:cs typeface="Trebuchet MS"/>
              </a:rPr>
              <a:t>l</a:t>
            </a:r>
            <a:r>
              <a:rPr sz="2533" b="1" spc="-533" dirty="0">
                <a:solidFill>
                  <a:srgbClr val="2185C5"/>
                </a:solidFill>
                <a:latin typeface="Trebuchet MS"/>
                <a:cs typeface="Trebuchet MS"/>
              </a:rPr>
              <a:t>’</a:t>
            </a:r>
            <a:r>
              <a:rPr sz="2533" b="1" spc="13" dirty="0">
                <a:solidFill>
                  <a:srgbClr val="2185C5"/>
                </a:solidFill>
                <a:latin typeface="Trebuchet MS"/>
                <a:cs typeface="Trebuchet MS"/>
              </a:rPr>
              <a:t>ediﬁci</a:t>
            </a:r>
            <a:r>
              <a:rPr sz="2533" b="1" spc="-20" dirty="0">
                <a:solidFill>
                  <a:srgbClr val="2185C5"/>
                </a:solidFill>
                <a:latin typeface="Trebuchet MS"/>
                <a:cs typeface="Trebuchet MS"/>
              </a:rPr>
              <a:t>o</a:t>
            </a:r>
            <a:r>
              <a:rPr sz="2533" b="1" spc="-347" dirty="0">
                <a:solidFill>
                  <a:srgbClr val="2185C5"/>
                </a:solidFill>
                <a:latin typeface="Trebuchet MS"/>
                <a:cs typeface="Trebuchet MS"/>
              </a:rPr>
              <a:t>,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113" dirty="0">
                <a:solidFill>
                  <a:srgbClr val="2185C5"/>
                </a:solidFill>
                <a:latin typeface="Trebuchet MS"/>
                <a:cs typeface="Trebuchet MS"/>
              </a:rPr>
              <a:t>c</a:t>
            </a:r>
            <a:r>
              <a:rPr sz="2533" b="1" spc="47" dirty="0">
                <a:solidFill>
                  <a:srgbClr val="2185C5"/>
                </a:solidFill>
                <a:latin typeface="Trebuchet MS"/>
                <a:cs typeface="Trebuchet MS"/>
              </a:rPr>
              <a:t>osì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133" dirty="0">
                <a:solidFill>
                  <a:srgbClr val="2185C5"/>
                </a:solidFill>
                <a:latin typeface="Trebuchet MS"/>
                <a:cs typeface="Trebuchet MS"/>
              </a:rPr>
              <a:t>da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-127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533" b="1" spc="127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533" b="1" spc="80" dirty="0">
                <a:solidFill>
                  <a:srgbClr val="2185C5"/>
                </a:solidFill>
                <a:latin typeface="Trebuchet MS"/>
                <a:cs typeface="Trebuchet MS"/>
              </a:rPr>
              <a:t>s</a:t>
            </a:r>
            <a:r>
              <a:rPr sz="2533" b="1" spc="-53" dirty="0">
                <a:solidFill>
                  <a:srgbClr val="2185C5"/>
                </a:solidFill>
                <a:latin typeface="Trebuchet MS"/>
                <a:cs typeface="Trebuchet MS"/>
              </a:rPr>
              <a:t>titui</a:t>
            </a:r>
            <a:r>
              <a:rPr sz="2533" b="1" spc="-80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533" b="1" spc="60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67" dirty="0">
                <a:solidFill>
                  <a:srgbClr val="2185C5"/>
                </a:solidFill>
                <a:latin typeface="Trebuchet MS"/>
                <a:cs typeface="Trebuchet MS"/>
              </a:rPr>
              <a:t>alla  </a:t>
            </a:r>
            <a:r>
              <a:rPr sz="2533" b="1" spc="7" dirty="0">
                <a:solidFill>
                  <a:srgbClr val="2185C5"/>
                </a:solidFill>
                <a:latin typeface="Trebuchet MS"/>
                <a:cs typeface="Trebuchet MS"/>
              </a:rPr>
              <a:t>città </a:t>
            </a:r>
            <a:r>
              <a:rPr sz="2533" b="1" spc="47" dirty="0">
                <a:solidFill>
                  <a:srgbClr val="2185C5"/>
                </a:solidFill>
                <a:latin typeface="Trebuchet MS"/>
                <a:cs typeface="Trebuchet MS"/>
              </a:rPr>
              <a:t>un </a:t>
            </a:r>
            <a:r>
              <a:rPr sz="2533" b="1" spc="7" dirty="0">
                <a:solidFill>
                  <a:srgbClr val="2185C5"/>
                </a:solidFill>
                <a:latin typeface="Trebuchet MS"/>
                <a:cs typeface="Trebuchet MS"/>
              </a:rPr>
              <a:t>teatro </a:t>
            </a:r>
            <a:r>
              <a:rPr sz="2533" b="1" u="heavy" spc="7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moderno</a:t>
            </a:r>
            <a:r>
              <a:rPr sz="2533" b="1" spc="7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60" dirty="0">
                <a:solidFill>
                  <a:srgbClr val="2185C5"/>
                </a:solidFill>
                <a:latin typeface="Trebuchet MS"/>
                <a:cs typeface="Trebuchet MS"/>
              </a:rPr>
              <a:t>e </a:t>
            </a:r>
            <a:r>
              <a:rPr sz="2533" b="1" spc="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-33" dirty="0">
                <a:solidFill>
                  <a:srgbClr val="2185C5"/>
                </a:solidFill>
                <a:latin typeface="Trebuchet MS"/>
                <a:cs typeface="Trebuchet MS"/>
              </a:rPr>
              <a:t>rinnovato.</a:t>
            </a:r>
            <a:endParaRPr sz="2533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3567" y="1401965"/>
            <a:ext cx="5876532" cy="391181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713989" y="4765500"/>
            <a:ext cx="267970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97ABBB"/>
                </a:solidFill>
                <a:latin typeface="Franklin Gothic Medium"/>
                <a:ea typeface="+mn-ea"/>
                <a:cs typeface="Franklin Gothic Medium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80"/>
              </a:spcBef>
            </a:pPr>
            <a:fld id="{81D60167-4931-47E6-BA6A-407CBD079E47}" type="slidenum">
              <a:rPr lang="en-GB" spc="-10" smtClean="0"/>
              <a:pPr marL="38100">
                <a:spcBef>
                  <a:spcPts val="80"/>
                </a:spcBef>
              </a:pPr>
              <a:t>16</a:t>
            </a:fld>
            <a:endParaRPr spc="-13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1334" y="560879"/>
            <a:ext cx="7192433" cy="512961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4020"/>
              </a:lnSpc>
            </a:pPr>
            <a:r>
              <a:rPr sz="3467" u="heavy" spc="14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IMPIANTO</a:t>
            </a:r>
            <a:r>
              <a:rPr sz="3467" u="heavy" spc="-21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3467" u="heavy" spc="14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SPORTIVO</a:t>
            </a:r>
            <a:r>
              <a:rPr sz="3467" u="heavy" spc="-20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3467" u="heavy" spc="9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PALLAVICINI</a:t>
            </a:r>
            <a:endParaRPr sz="34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0201" y="1198521"/>
            <a:ext cx="7116233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b="1" spc="7" dirty="0">
                <a:solidFill>
                  <a:srgbClr val="2185C5"/>
                </a:solidFill>
                <a:latin typeface="Trebuchet MS"/>
                <a:cs typeface="Trebuchet MS"/>
              </a:rPr>
              <a:t>Realizzazione</a:t>
            </a:r>
            <a:r>
              <a:rPr sz="2667" b="1" spc="-17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27" dirty="0">
                <a:solidFill>
                  <a:srgbClr val="2185C5"/>
                </a:solidFill>
                <a:latin typeface="Trebuchet MS"/>
                <a:cs typeface="Trebuchet MS"/>
              </a:rPr>
              <a:t>di</a:t>
            </a:r>
            <a:r>
              <a:rPr sz="2667" b="1" spc="-17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53" dirty="0">
                <a:solidFill>
                  <a:srgbClr val="2185C5"/>
                </a:solidFill>
                <a:latin typeface="Trebuchet MS"/>
                <a:cs typeface="Trebuchet MS"/>
              </a:rPr>
              <a:t>un</a:t>
            </a:r>
            <a:r>
              <a:rPr sz="2667" b="1" spc="-18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u="heavy" spc="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nuovo</a:t>
            </a:r>
            <a:r>
              <a:rPr sz="2667" b="1" u="heavy" spc="-17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impianto</a:t>
            </a:r>
            <a:r>
              <a:rPr sz="2667" b="1" u="heavy" spc="-17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sportivo </a:t>
            </a:r>
            <a:r>
              <a:rPr sz="2667" b="1" spc="-78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u="heavy" spc="10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667" b="1" u="heavy" spc="-1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-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servizi</a:t>
            </a:r>
            <a:r>
              <a:rPr sz="2667" b="1" u="heavy" spc="10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o</a:t>
            </a:r>
            <a:r>
              <a:rPr sz="2667" b="1" u="heavy" spc="-1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9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del</a:t>
            </a:r>
            <a:r>
              <a:rPr sz="2667" b="1" u="heavy" spc="-1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l</a:t>
            </a:r>
            <a:r>
              <a:rPr sz="2667" b="1" u="heavy" spc="-34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’</a:t>
            </a:r>
            <a:r>
              <a:rPr sz="2667" b="1" u="heavy" spc="-2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667" b="1" u="heavy" spc="-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</a:t>
            </a:r>
            <a:r>
              <a:rPr sz="2667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</a:t>
            </a:r>
            <a:r>
              <a:rPr sz="2667" b="1" u="heavy" spc="10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667" b="1" u="heavy" spc="-1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</a:t>
            </a:r>
            <a:r>
              <a:rPr sz="2667" b="1" u="heavy" spc="-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</a:t>
            </a:r>
            <a:r>
              <a:rPr sz="2667" b="1" u="heavy" spc="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o</a:t>
            </a:r>
            <a:r>
              <a:rPr sz="2667" b="1" u="heavy" spc="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vinciale</a:t>
            </a:r>
            <a:endParaRPr sz="2667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166" y="2537901"/>
            <a:ext cx="10246665" cy="36229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4000" y="521267"/>
            <a:ext cx="2241832" cy="19150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713989" y="4765500"/>
            <a:ext cx="267970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97ABBB"/>
                </a:solidFill>
                <a:latin typeface="Franklin Gothic Medium"/>
                <a:ea typeface="+mn-ea"/>
                <a:cs typeface="Franklin Gothic Medium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80"/>
              </a:spcBef>
            </a:pPr>
            <a:fld id="{81D60167-4931-47E6-BA6A-407CBD079E47}" type="slidenum">
              <a:rPr lang="en-GB" spc="-10" smtClean="0"/>
              <a:pPr marL="38100">
                <a:spcBef>
                  <a:spcPts val="80"/>
                </a:spcBef>
              </a:pPr>
              <a:t>17</a:t>
            </a:fld>
            <a:endParaRPr spc="-13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8067" y="3769243"/>
            <a:ext cx="5388187" cy="194596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6667" spc="393" dirty="0">
                <a:solidFill>
                  <a:srgbClr val="2185C5"/>
                </a:solidFill>
                <a:latin typeface="Trebuchet MS"/>
                <a:cs typeface="Trebuchet MS"/>
              </a:rPr>
              <a:t>PNRR</a:t>
            </a:r>
            <a:endParaRPr sz="6667">
              <a:latin typeface="Trebuchet MS"/>
              <a:cs typeface="Trebuchet MS"/>
            </a:endParaRPr>
          </a:p>
          <a:p>
            <a:pPr marL="16933">
              <a:lnSpc>
                <a:spcPct val="100000"/>
              </a:lnSpc>
              <a:spcBef>
                <a:spcPts val="33"/>
              </a:spcBef>
            </a:pPr>
            <a:r>
              <a:rPr sz="5867" spc="207" dirty="0">
                <a:solidFill>
                  <a:srgbClr val="2185C5"/>
                </a:solidFill>
                <a:latin typeface="Trebuchet MS"/>
                <a:cs typeface="Trebuchet MS"/>
              </a:rPr>
              <a:t>La</a:t>
            </a:r>
            <a:r>
              <a:rPr sz="5867" spc="-39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5867" spc="160" dirty="0">
                <a:solidFill>
                  <a:srgbClr val="2185C5"/>
                </a:solidFill>
                <a:latin typeface="Trebuchet MS"/>
                <a:cs typeface="Trebuchet MS"/>
              </a:rPr>
              <a:t>sﬁda</a:t>
            </a:r>
            <a:r>
              <a:rPr sz="5867" spc="-38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5867" spc="60" dirty="0">
                <a:solidFill>
                  <a:srgbClr val="2185C5"/>
                </a:solidFill>
                <a:latin typeface="Trebuchet MS"/>
                <a:cs typeface="Trebuchet MS"/>
              </a:rPr>
              <a:t>di</a:t>
            </a:r>
            <a:r>
              <a:rPr sz="5867" spc="-38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5867" spc="380" dirty="0">
                <a:solidFill>
                  <a:srgbClr val="2185C5"/>
                </a:solidFill>
                <a:latin typeface="Trebuchet MS"/>
                <a:cs typeface="Trebuchet MS"/>
              </a:rPr>
              <a:t>oggi</a:t>
            </a:r>
            <a:endParaRPr sz="5867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0676" y="2015433"/>
            <a:ext cx="8871373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600" b="1" spc="-607" dirty="0">
                <a:solidFill>
                  <a:srgbClr val="1B39A9"/>
                </a:solidFill>
                <a:latin typeface="Tahoma"/>
                <a:cs typeface="Tahoma"/>
              </a:rPr>
              <a:t>28.474.697</a:t>
            </a:r>
            <a:r>
              <a:rPr sz="9600" b="1" spc="-645" dirty="0">
                <a:solidFill>
                  <a:srgbClr val="1B39A9"/>
                </a:solidFill>
                <a:latin typeface="Tahoma"/>
                <a:cs typeface="Tahoma"/>
              </a:rPr>
              <a:t>,20</a:t>
            </a:r>
            <a:r>
              <a:rPr sz="9600" b="1" spc="-960" dirty="0">
                <a:solidFill>
                  <a:srgbClr val="1B39A9"/>
                </a:solidFill>
                <a:latin typeface="Tahoma"/>
                <a:cs typeface="Tahoma"/>
              </a:rPr>
              <a:t> </a:t>
            </a:r>
            <a:r>
              <a:rPr sz="9600" b="1" spc="-545" dirty="0">
                <a:solidFill>
                  <a:srgbClr val="1B39A9"/>
                </a:solidFill>
                <a:latin typeface="Tahoma"/>
                <a:cs typeface="Tahoma"/>
              </a:rPr>
              <a:t>€</a:t>
            </a:r>
            <a:endParaRPr sz="9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8543" y="3219585"/>
            <a:ext cx="6475307" cy="2722241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R="137157" algn="ctr">
              <a:spcBef>
                <a:spcPts val="807"/>
              </a:spcBef>
            </a:pPr>
            <a:r>
              <a:rPr sz="2667" b="1" spc="-140" dirty="0">
                <a:solidFill>
                  <a:srgbClr val="677380"/>
                </a:solidFill>
                <a:latin typeface="Tahoma"/>
                <a:cs typeface="Tahoma"/>
              </a:rPr>
              <a:t>F</a:t>
            </a:r>
            <a:r>
              <a:rPr sz="2667" b="1" spc="-173" dirty="0">
                <a:solidFill>
                  <a:srgbClr val="677380"/>
                </a:solidFill>
                <a:latin typeface="Tahoma"/>
                <a:cs typeface="Tahoma"/>
              </a:rPr>
              <a:t>ond</a:t>
            </a:r>
            <a:r>
              <a:rPr sz="2667" b="1" spc="-80" dirty="0">
                <a:solidFill>
                  <a:srgbClr val="677380"/>
                </a:solidFill>
                <a:latin typeface="Tahoma"/>
                <a:cs typeface="Tahoma"/>
              </a:rPr>
              <a:t>i</a:t>
            </a:r>
            <a:r>
              <a:rPr sz="2667" b="1" spc="-267" dirty="0">
                <a:solidFill>
                  <a:srgbClr val="677380"/>
                </a:solidFill>
                <a:latin typeface="Tahoma"/>
                <a:cs typeface="Tahoma"/>
              </a:rPr>
              <a:t> </a:t>
            </a:r>
            <a:r>
              <a:rPr sz="2667" b="1" u="heavy" spc="-127" dirty="0">
                <a:solidFill>
                  <a:srgbClr val="677380"/>
                </a:solidFill>
                <a:uFill>
                  <a:solidFill>
                    <a:srgbClr val="677380"/>
                  </a:solidFill>
                </a:uFill>
                <a:latin typeface="Tahoma"/>
                <a:cs typeface="Tahoma"/>
              </a:rPr>
              <a:t>PNRR</a:t>
            </a:r>
            <a:endParaRPr sz="2667">
              <a:latin typeface="Tahoma"/>
              <a:cs typeface="Tahoma"/>
            </a:endParaRPr>
          </a:p>
          <a:p>
            <a:pPr marL="16933">
              <a:spcBef>
                <a:spcPts val="2440"/>
              </a:spcBef>
            </a:pPr>
            <a:r>
              <a:rPr sz="9600" b="1" spc="-612" dirty="0">
                <a:solidFill>
                  <a:srgbClr val="1B39A9"/>
                </a:solidFill>
                <a:latin typeface="Tahoma"/>
                <a:cs typeface="Tahoma"/>
              </a:rPr>
              <a:t>2.849.575</a:t>
            </a:r>
            <a:r>
              <a:rPr sz="9600" b="1" spc="-960" dirty="0">
                <a:solidFill>
                  <a:srgbClr val="1B39A9"/>
                </a:solidFill>
                <a:latin typeface="Tahoma"/>
                <a:cs typeface="Tahoma"/>
              </a:rPr>
              <a:t> </a:t>
            </a:r>
            <a:r>
              <a:rPr sz="9600" b="1" spc="-545" dirty="0">
                <a:solidFill>
                  <a:srgbClr val="1B39A9"/>
                </a:solidFill>
                <a:latin typeface="Tahoma"/>
                <a:cs typeface="Tahoma"/>
              </a:rPr>
              <a:t>€</a:t>
            </a:r>
            <a:endParaRPr sz="9600">
              <a:latin typeface="Tahoma"/>
              <a:cs typeface="Tahoma"/>
            </a:endParaRPr>
          </a:p>
          <a:p>
            <a:pPr marL="358131">
              <a:spcBef>
                <a:spcPts val="87"/>
              </a:spcBef>
            </a:pPr>
            <a:r>
              <a:rPr sz="2667" b="1" u="heavy" spc="-167" dirty="0">
                <a:solidFill>
                  <a:srgbClr val="677380"/>
                </a:solidFill>
                <a:uFill>
                  <a:solidFill>
                    <a:srgbClr val="677380"/>
                  </a:solidFill>
                </a:uFill>
                <a:latin typeface="Tahoma"/>
                <a:cs typeface="Tahoma"/>
              </a:rPr>
              <a:t>Coﬁnanziament</a:t>
            </a:r>
            <a:r>
              <a:rPr sz="2667" b="1" u="heavy" spc="-160" dirty="0">
                <a:solidFill>
                  <a:srgbClr val="677380"/>
                </a:solidFill>
                <a:uFill>
                  <a:solidFill>
                    <a:srgbClr val="677380"/>
                  </a:solidFill>
                </a:uFill>
                <a:latin typeface="Tahoma"/>
                <a:cs typeface="Tahoma"/>
              </a:rPr>
              <a:t>o</a:t>
            </a:r>
            <a:r>
              <a:rPr sz="2667" b="1" spc="-260" dirty="0">
                <a:solidFill>
                  <a:srgbClr val="677380"/>
                </a:solidFill>
                <a:latin typeface="Tahoma"/>
                <a:cs typeface="Tahoma"/>
              </a:rPr>
              <a:t> </a:t>
            </a:r>
            <a:r>
              <a:rPr sz="2667" b="1" spc="-173" dirty="0">
                <a:solidFill>
                  <a:srgbClr val="677380"/>
                </a:solidFill>
                <a:latin typeface="Tahoma"/>
                <a:cs typeface="Tahoma"/>
              </a:rPr>
              <a:t>Comun</a:t>
            </a:r>
            <a:r>
              <a:rPr sz="2667" b="1" spc="-140" dirty="0">
                <a:solidFill>
                  <a:srgbClr val="677380"/>
                </a:solidFill>
                <a:latin typeface="Tahoma"/>
                <a:cs typeface="Tahoma"/>
              </a:rPr>
              <a:t>e</a:t>
            </a:r>
            <a:r>
              <a:rPr sz="2667" b="1" spc="-272" dirty="0">
                <a:solidFill>
                  <a:srgbClr val="677380"/>
                </a:solidFill>
                <a:latin typeface="Tahoma"/>
                <a:cs typeface="Tahoma"/>
              </a:rPr>
              <a:t> </a:t>
            </a:r>
            <a:r>
              <a:rPr sz="2667" b="1" spc="-127" dirty="0">
                <a:solidFill>
                  <a:srgbClr val="677380"/>
                </a:solidFill>
                <a:latin typeface="Tahoma"/>
                <a:cs typeface="Tahoma"/>
              </a:rPr>
              <a:t>di</a:t>
            </a:r>
            <a:r>
              <a:rPr sz="2667" b="1" spc="-267" dirty="0">
                <a:solidFill>
                  <a:srgbClr val="677380"/>
                </a:solidFill>
                <a:latin typeface="Tahoma"/>
                <a:cs typeface="Tahoma"/>
              </a:rPr>
              <a:t> </a:t>
            </a:r>
            <a:r>
              <a:rPr sz="2667" b="1" spc="-127" dirty="0">
                <a:solidFill>
                  <a:srgbClr val="677380"/>
                </a:solidFill>
                <a:latin typeface="Tahoma"/>
                <a:cs typeface="Tahoma"/>
              </a:rPr>
              <a:t>Pistoia</a:t>
            </a:r>
            <a:endParaRPr sz="2667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68927" y="398115"/>
            <a:ext cx="7457440" cy="91978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940623" marR="6773" indent="-924537">
              <a:lnSpc>
                <a:spcPct val="100000"/>
              </a:lnSpc>
              <a:spcBef>
                <a:spcPts val="133"/>
              </a:spcBef>
            </a:pPr>
            <a:r>
              <a:rPr sz="2933" spc="80" dirty="0">
                <a:solidFill>
                  <a:srgbClr val="2185C5"/>
                </a:solidFill>
                <a:latin typeface="Trebuchet MS"/>
                <a:cs typeface="Trebuchet MS"/>
              </a:rPr>
              <a:t>Al</a:t>
            </a:r>
            <a:r>
              <a:rPr sz="2933" spc="-2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933" spc="40" dirty="0">
                <a:solidFill>
                  <a:srgbClr val="2185C5"/>
                </a:solidFill>
                <a:latin typeface="Trebuchet MS"/>
                <a:cs typeface="Trebuchet MS"/>
              </a:rPr>
              <a:t>totale</a:t>
            </a:r>
            <a:r>
              <a:rPr sz="2933" spc="-18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933" spc="27" dirty="0">
                <a:solidFill>
                  <a:srgbClr val="2185C5"/>
                </a:solidFill>
                <a:latin typeface="Trebuchet MS"/>
                <a:cs typeface="Trebuchet MS"/>
              </a:rPr>
              <a:t>di</a:t>
            </a:r>
            <a:r>
              <a:rPr sz="2933" spc="-18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933" spc="7" dirty="0">
                <a:solidFill>
                  <a:srgbClr val="2185C5"/>
                </a:solidFill>
                <a:latin typeface="Trebuchet MS"/>
                <a:cs typeface="Trebuchet MS"/>
              </a:rPr>
              <a:t>investimenti</a:t>
            </a:r>
            <a:r>
              <a:rPr sz="2933" spc="-18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933" spc="-7" dirty="0">
                <a:solidFill>
                  <a:srgbClr val="2185C5"/>
                </a:solidFill>
                <a:latin typeface="Trebuchet MS"/>
                <a:cs typeface="Trebuchet MS"/>
              </a:rPr>
              <a:t>ﬁnora</a:t>
            </a:r>
            <a:r>
              <a:rPr sz="2933" spc="-18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933" spc="20" dirty="0">
                <a:solidFill>
                  <a:srgbClr val="2185C5"/>
                </a:solidFill>
                <a:latin typeface="Trebuchet MS"/>
                <a:cs typeface="Trebuchet MS"/>
              </a:rPr>
              <a:t>garantiti</a:t>
            </a:r>
            <a:r>
              <a:rPr sz="2933" spc="-18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933" spc="127" dirty="0">
                <a:solidFill>
                  <a:srgbClr val="2185C5"/>
                </a:solidFill>
                <a:latin typeface="Trebuchet MS"/>
                <a:cs typeface="Trebuchet MS"/>
              </a:rPr>
              <a:t>su </a:t>
            </a:r>
            <a:r>
              <a:rPr sz="2933" spc="-8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933" spc="27" dirty="0">
                <a:solidFill>
                  <a:srgbClr val="2185C5"/>
                </a:solidFill>
                <a:latin typeface="Trebuchet MS"/>
                <a:cs typeface="Trebuchet MS"/>
              </a:rPr>
              <a:t>Pistoia</a:t>
            </a:r>
            <a:r>
              <a:rPr sz="2933" spc="-18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933" spc="27" dirty="0">
                <a:solidFill>
                  <a:srgbClr val="2185C5"/>
                </a:solidFill>
                <a:latin typeface="Trebuchet MS"/>
                <a:cs typeface="Trebuchet MS"/>
              </a:rPr>
              <a:t>si</a:t>
            </a:r>
            <a:r>
              <a:rPr sz="2933" spc="-18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933" spc="152" dirty="0">
                <a:solidFill>
                  <a:srgbClr val="2185C5"/>
                </a:solidFill>
                <a:latin typeface="Trebuchet MS"/>
                <a:cs typeface="Trebuchet MS"/>
              </a:rPr>
              <a:t>aggiungono</a:t>
            </a:r>
            <a:r>
              <a:rPr sz="2933" spc="-18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933" spc="47" dirty="0">
                <a:solidFill>
                  <a:srgbClr val="2185C5"/>
                </a:solidFill>
                <a:latin typeface="Trebuchet MS"/>
                <a:cs typeface="Trebuchet MS"/>
              </a:rPr>
              <a:t>quelli</a:t>
            </a:r>
            <a:r>
              <a:rPr sz="2933" spc="-18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933" spc="107" dirty="0">
                <a:solidFill>
                  <a:srgbClr val="2185C5"/>
                </a:solidFill>
                <a:latin typeface="Trebuchet MS"/>
                <a:cs typeface="Trebuchet MS"/>
              </a:rPr>
              <a:t>del</a:t>
            </a:r>
            <a:endParaRPr sz="2933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20153" y="1288113"/>
            <a:ext cx="6954520" cy="4684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933" b="1" u="heavy" spc="4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Piano</a:t>
            </a:r>
            <a:r>
              <a:rPr sz="2933" b="1" u="heavy" spc="-18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933" b="1" u="heavy" spc="6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Nazionale</a:t>
            </a:r>
            <a:r>
              <a:rPr sz="2933" b="1" u="heavy" spc="-18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933" b="1" u="heavy" spc="2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di</a:t>
            </a:r>
            <a:r>
              <a:rPr sz="2933" b="1" u="heavy" spc="-18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933" b="1" u="heavy" spc="5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Ripresa</a:t>
            </a:r>
            <a:r>
              <a:rPr sz="2933" b="1" u="heavy" spc="-18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933" b="1" u="heavy" spc="6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e</a:t>
            </a:r>
            <a:r>
              <a:rPr sz="2933" b="1" u="heavy" spc="-18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933" b="1" u="heavy" spc="2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Resilienza</a:t>
            </a:r>
            <a:endParaRPr sz="2933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7949" y="2419583"/>
            <a:ext cx="1051560" cy="855133"/>
            <a:chOff x="343462" y="1814687"/>
            <a:chExt cx="788670" cy="641350"/>
          </a:xfrm>
        </p:grpSpPr>
        <p:sp>
          <p:nvSpPr>
            <p:cNvPr id="7" name="object 7"/>
            <p:cNvSpPr/>
            <p:nvPr/>
          </p:nvSpPr>
          <p:spPr>
            <a:xfrm>
              <a:off x="348224" y="1819449"/>
              <a:ext cx="779145" cy="631825"/>
            </a:xfrm>
            <a:custGeom>
              <a:avLst/>
              <a:gdLst/>
              <a:ahLst/>
              <a:cxnLst/>
              <a:rect l="l" t="t" r="r" b="b"/>
              <a:pathLst>
                <a:path w="779144" h="631825">
                  <a:moveTo>
                    <a:pt x="463049" y="631499"/>
                  </a:moveTo>
                  <a:lnTo>
                    <a:pt x="463049" y="473624"/>
                  </a:lnTo>
                  <a:lnTo>
                    <a:pt x="0" y="473624"/>
                  </a:lnTo>
                  <a:lnTo>
                    <a:pt x="0" y="157874"/>
                  </a:lnTo>
                  <a:lnTo>
                    <a:pt x="463049" y="157874"/>
                  </a:lnTo>
                  <a:lnTo>
                    <a:pt x="463049" y="0"/>
                  </a:lnTo>
                  <a:lnTo>
                    <a:pt x="778799" y="315749"/>
                  </a:lnTo>
                  <a:lnTo>
                    <a:pt x="463049" y="631499"/>
                  </a:lnTo>
                  <a:close/>
                </a:path>
              </a:pathLst>
            </a:custGeom>
            <a:solidFill>
              <a:srgbClr val="1B39A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48224" y="1819449"/>
              <a:ext cx="779145" cy="631825"/>
            </a:xfrm>
            <a:custGeom>
              <a:avLst/>
              <a:gdLst/>
              <a:ahLst/>
              <a:cxnLst/>
              <a:rect l="l" t="t" r="r" b="b"/>
              <a:pathLst>
                <a:path w="779144" h="631825">
                  <a:moveTo>
                    <a:pt x="0" y="157874"/>
                  </a:moveTo>
                  <a:lnTo>
                    <a:pt x="463049" y="157874"/>
                  </a:lnTo>
                  <a:lnTo>
                    <a:pt x="463049" y="0"/>
                  </a:lnTo>
                  <a:lnTo>
                    <a:pt x="778799" y="315749"/>
                  </a:lnTo>
                  <a:lnTo>
                    <a:pt x="463049" y="631499"/>
                  </a:lnTo>
                  <a:lnTo>
                    <a:pt x="463049" y="473624"/>
                  </a:lnTo>
                  <a:lnTo>
                    <a:pt x="0" y="473624"/>
                  </a:lnTo>
                  <a:lnTo>
                    <a:pt x="0" y="157874"/>
                  </a:lnTo>
                  <a:close/>
                </a:path>
              </a:pathLst>
            </a:custGeom>
            <a:ln w="9524">
              <a:solidFill>
                <a:srgbClr val="1B39A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615216" y="4462216"/>
            <a:ext cx="1051560" cy="855133"/>
            <a:chOff x="1211412" y="3346662"/>
            <a:chExt cx="788670" cy="641350"/>
          </a:xfrm>
        </p:grpSpPr>
        <p:sp>
          <p:nvSpPr>
            <p:cNvPr id="10" name="object 10"/>
            <p:cNvSpPr/>
            <p:nvPr/>
          </p:nvSpPr>
          <p:spPr>
            <a:xfrm>
              <a:off x="1216174" y="3351424"/>
              <a:ext cx="779145" cy="631825"/>
            </a:xfrm>
            <a:custGeom>
              <a:avLst/>
              <a:gdLst/>
              <a:ahLst/>
              <a:cxnLst/>
              <a:rect l="l" t="t" r="r" b="b"/>
              <a:pathLst>
                <a:path w="779144" h="631825">
                  <a:moveTo>
                    <a:pt x="463049" y="631499"/>
                  </a:moveTo>
                  <a:lnTo>
                    <a:pt x="463049" y="473624"/>
                  </a:lnTo>
                  <a:lnTo>
                    <a:pt x="0" y="473624"/>
                  </a:lnTo>
                  <a:lnTo>
                    <a:pt x="0" y="157874"/>
                  </a:lnTo>
                  <a:lnTo>
                    <a:pt x="463049" y="157874"/>
                  </a:lnTo>
                  <a:lnTo>
                    <a:pt x="463049" y="0"/>
                  </a:lnTo>
                  <a:lnTo>
                    <a:pt x="778799" y="315749"/>
                  </a:lnTo>
                  <a:lnTo>
                    <a:pt x="463049" y="631499"/>
                  </a:lnTo>
                  <a:close/>
                </a:path>
              </a:pathLst>
            </a:custGeom>
            <a:solidFill>
              <a:srgbClr val="1B39A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216174" y="3351424"/>
              <a:ext cx="779145" cy="631825"/>
            </a:xfrm>
            <a:custGeom>
              <a:avLst/>
              <a:gdLst/>
              <a:ahLst/>
              <a:cxnLst/>
              <a:rect l="l" t="t" r="r" b="b"/>
              <a:pathLst>
                <a:path w="779144" h="631825">
                  <a:moveTo>
                    <a:pt x="0" y="157874"/>
                  </a:moveTo>
                  <a:lnTo>
                    <a:pt x="463049" y="157874"/>
                  </a:lnTo>
                  <a:lnTo>
                    <a:pt x="463049" y="0"/>
                  </a:lnTo>
                  <a:lnTo>
                    <a:pt x="778799" y="315749"/>
                  </a:lnTo>
                  <a:lnTo>
                    <a:pt x="463049" y="631499"/>
                  </a:lnTo>
                  <a:lnTo>
                    <a:pt x="463049" y="473624"/>
                  </a:lnTo>
                  <a:lnTo>
                    <a:pt x="0" y="473624"/>
                  </a:lnTo>
                  <a:lnTo>
                    <a:pt x="0" y="157874"/>
                  </a:lnTo>
                  <a:close/>
                </a:path>
              </a:pathLst>
            </a:custGeom>
            <a:ln w="9524">
              <a:solidFill>
                <a:srgbClr val="1B39A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713989" y="4765500"/>
            <a:ext cx="267970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97ABBB"/>
                </a:solidFill>
                <a:latin typeface="Franklin Gothic Medium"/>
                <a:ea typeface="+mn-ea"/>
                <a:cs typeface="Franklin Gothic Medium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80"/>
              </a:spcBef>
            </a:pPr>
            <a:fld id="{81D60167-4931-47E6-BA6A-407CBD079E47}" type="slidenum">
              <a:rPr lang="en-GB" spc="-10" smtClean="0"/>
              <a:pPr marL="38100">
                <a:spcBef>
                  <a:spcPts val="80"/>
                </a:spcBef>
              </a:pPr>
              <a:t>19</a:t>
            </a:fld>
            <a:endParaRPr spc="-1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0204C-55B0-57F4-15FF-A68D6A70F8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A9B7C7-8660-080F-335D-723E8E77A9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C47F4-7E20-BA75-484B-AD3541951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97" y="174171"/>
            <a:ext cx="4598205" cy="6511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36AE6-6D39-2DC0-4608-FFD0C54CF814}"/>
              </a:ext>
            </a:extLst>
          </p:cNvPr>
          <p:cNvSpPr txBox="1"/>
          <p:nvPr/>
        </p:nvSpPr>
        <p:spPr>
          <a:xfrm>
            <a:off x="9035143" y="1274763"/>
            <a:ext cx="315685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Over 30</a:t>
            </a:r>
          </a:p>
          <a:p>
            <a:endParaRPr lang="it-IT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sz="3200" b="1" i="0" u="sng" dirty="0">
                <a:effectLst/>
                <a:latin typeface="Roboto" panose="02000000000000000000" pitchFamily="2" charset="0"/>
              </a:rPr>
              <a:t>#3091701</a:t>
            </a:r>
            <a:endParaRPr lang="en-GB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DC45B-DBE5-C7DA-2A59-9A01D98CB1D8}"/>
              </a:ext>
            </a:extLst>
          </p:cNvPr>
          <p:cNvSpPr txBox="1"/>
          <p:nvPr/>
        </p:nvSpPr>
        <p:spPr>
          <a:xfrm>
            <a:off x="957942" y="1274763"/>
            <a:ext cx="315685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Under 30</a:t>
            </a:r>
          </a:p>
          <a:p>
            <a:endParaRPr lang="it-IT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sz="3200" b="1" i="0" u="sng" dirty="0">
                <a:effectLst/>
                <a:latin typeface="Roboto" panose="02000000000000000000" pitchFamily="2" charset="0"/>
              </a:rPr>
              <a:t>#2020087</a:t>
            </a:r>
            <a:endParaRPr lang="en-GB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E8DED0-017A-542D-EFEB-93C7F0A42CFA}"/>
              </a:ext>
            </a:extLst>
          </p:cNvPr>
          <p:cNvSpPr txBox="1"/>
          <p:nvPr/>
        </p:nvSpPr>
        <p:spPr>
          <a:xfrm>
            <a:off x="446314" y="217714"/>
            <a:ext cx="31568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Slido.com</a:t>
            </a:r>
            <a:endParaRPr lang="en-GB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54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08488" y="6755099"/>
            <a:ext cx="2384213" cy="103293"/>
            <a:chOff x="7356366" y="5066324"/>
            <a:chExt cx="1788160" cy="77470"/>
          </a:xfrm>
        </p:grpSpPr>
        <p:sp>
          <p:nvSpPr>
            <p:cNvPr id="3" name="object 3"/>
            <p:cNvSpPr/>
            <p:nvPr/>
          </p:nvSpPr>
          <p:spPr>
            <a:xfrm>
              <a:off x="7356366" y="506632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9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9" y="0"/>
                  </a:lnTo>
                  <a:lnTo>
                    <a:pt x="893699" y="77099"/>
                  </a:lnTo>
                  <a:close/>
                </a:path>
              </a:pathLst>
            </a:custGeom>
            <a:solidFill>
              <a:srgbClr val="FF9714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8250311" y="506632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9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9" y="0"/>
                  </a:lnTo>
                  <a:lnTo>
                    <a:pt x="893699" y="77099"/>
                  </a:lnTo>
                  <a:close/>
                </a:path>
              </a:pathLst>
            </a:custGeom>
            <a:solidFill>
              <a:srgbClr val="F1025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" y="6755099"/>
            <a:ext cx="9808633" cy="103293"/>
            <a:chOff x="0" y="5066324"/>
            <a:chExt cx="7356475" cy="77470"/>
          </a:xfrm>
        </p:grpSpPr>
        <p:sp>
          <p:nvSpPr>
            <p:cNvPr id="6" name="object 6"/>
            <p:cNvSpPr/>
            <p:nvPr/>
          </p:nvSpPr>
          <p:spPr>
            <a:xfrm>
              <a:off x="0" y="506632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80" h="77470">
                  <a:moveTo>
                    <a:pt x="893699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9" y="0"/>
                  </a:lnTo>
                  <a:lnTo>
                    <a:pt x="893699" y="77099"/>
                  </a:lnTo>
                  <a:close/>
                </a:path>
              </a:pathLst>
            </a:custGeom>
            <a:solidFill>
              <a:srgbClr val="7ECEF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893709" y="5066324"/>
              <a:ext cx="6463030" cy="77470"/>
            </a:xfrm>
            <a:custGeom>
              <a:avLst/>
              <a:gdLst/>
              <a:ahLst/>
              <a:cxnLst/>
              <a:rect l="l" t="t" r="r" b="b"/>
              <a:pathLst>
                <a:path w="6463030" h="77470">
                  <a:moveTo>
                    <a:pt x="6462599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6462599" y="0"/>
                  </a:lnTo>
                  <a:lnTo>
                    <a:pt x="6462599" y="77099"/>
                  </a:lnTo>
                  <a:close/>
                </a:path>
              </a:pathLst>
            </a:custGeom>
            <a:solidFill>
              <a:srgbClr val="2185C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-90714" y="1408937"/>
            <a:ext cx="14020800" cy="2252754"/>
          </a:xfrm>
          <a:prstGeom prst="rect">
            <a:avLst/>
          </a:prstGeom>
        </p:spPr>
        <p:txBody>
          <a:bodyPr vert="horz" wrap="square" lIns="0" tIns="757767" rIns="0" bIns="0" rtlCol="0" anchor="ctr">
            <a:spAutoFit/>
          </a:bodyPr>
          <a:lstStyle/>
          <a:p>
            <a:pPr marL="847" algn="ctr">
              <a:lnSpc>
                <a:spcPct val="100000"/>
              </a:lnSpc>
              <a:spcBef>
                <a:spcPts val="5967"/>
              </a:spcBef>
            </a:pPr>
            <a:r>
              <a:rPr spc="-645" dirty="0"/>
              <a:t>31</a:t>
            </a:r>
            <a:r>
              <a:rPr lang="it-IT" spc="-645" dirty="0"/>
              <a:t> </a:t>
            </a:r>
            <a:r>
              <a:rPr spc="-645" dirty="0"/>
              <a:t>.</a:t>
            </a:r>
            <a:r>
              <a:rPr lang="it-IT" spc="-645" dirty="0"/>
              <a:t> </a:t>
            </a:r>
            <a:r>
              <a:rPr spc="-645" dirty="0"/>
              <a:t>3</a:t>
            </a:r>
            <a:r>
              <a:rPr lang="it-IT" spc="-645" dirty="0"/>
              <a:t> </a:t>
            </a:r>
            <a:r>
              <a:rPr spc="-645" dirty="0"/>
              <a:t>2</a:t>
            </a:r>
            <a:r>
              <a:rPr lang="it-IT" spc="-645" dirty="0"/>
              <a:t> </a:t>
            </a:r>
            <a:r>
              <a:rPr spc="-645" dirty="0"/>
              <a:t>4</a:t>
            </a:r>
            <a:r>
              <a:rPr lang="it-IT" spc="-645" dirty="0"/>
              <a:t> </a:t>
            </a:r>
            <a:r>
              <a:rPr spc="-645" dirty="0"/>
              <a:t>.</a:t>
            </a:r>
            <a:r>
              <a:rPr lang="it-IT" spc="-645" dirty="0"/>
              <a:t> </a:t>
            </a:r>
            <a:r>
              <a:rPr spc="-645" dirty="0"/>
              <a:t>2</a:t>
            </a:r>
            <a:r>
              <a:rPr lang="it-IT" spc="-645" dirty="0"/>
              <a:t> </a:t>
            </a:r>
            <a:r>
              <a:rPr spc="-645" dirty="0"/>
              <a:t>7</a:t>
            </a:r>
            <a:r>
              <a:rPr lang="it-IT" spc="-645" dirty="0"/>
              <a:t> </a:t>
            </a:r>
            <a:r>
              <a:rPr spc="-645" dirty="0"/>
              <a:t>2</a:t>
            </a:r>
            <a:r>
              <a:rPr spc="-747" dirty="0"/>
              <a:t>,</a:t>
            </a:r>
            <a:r>
              <a:rPr lang="it-IT" spc="-747" dirty="0"/>
              <a:t> </a:t>
            </a:r>
            <a:r>
              <a:rPr spc="-747" dirty="0"/>
              <a:t>2</a:t>
            </a:r>
            <a:r>
              <a:rPr lang="it-IT" spc="-747" dirty="0"/>
              <a:t> </a:t>
            </a:r>
            <a:r>
              <a:rPr spc="-1027" dirty="0"/>
              <a:t> </a:t>
            </a:r>
            <a:r>
              <a:rPr spc="-587" dirty="0"/>
              <a:t>€</a:t>
            </a:r>
          </a:p>
          <a:p>
            <a:pPr marL="847" algn="ctr">
              <a:lnSpc>
                <a:spcPct val="100000"/>
              </a:lnSpc>
              <a:spcBef>
                <a:spcPts val="2047"/>
              </a:spcBef>
            </a:pPr>
            <a:r>
              <a:rPr sz="3600" spc="53" dirty="0">
                <a:solidFill>
                  <a:srgbClr val="2185C5"/>
                </a:solidFill>
                <a:latin typeface="Trebuchet MS"/>
                <a:cs typeface="Trebuchet MS"/>
              </a:rPr>
              <a:t>Il</a:t>
            </a:r>
            <a:r>
              <a:rPr sz="3600" spc="-32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3600" spc="47" dirty="0">
                <a:solidFill>
                  <a:srgbClr val="2185C5"/>
                </a:solidFill>
                <a:latin typeface="Trebuchet MS"/>
                <a:cs typeface="Trebuchet MS"/>
              </a:rPr>
              <a:t>totale</a:t>
            </a:r>
            <a:r>
              <a:rPr sz="3600" spc="-22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3600" spc="140" dirty="0">
                <a:solidFill>
                  <a:srgbClr val="2185C5"/>
                </a:solidFill>
                <a:latin typeface="Trebuchet MS"/>
                <a:cs typeface="Trebuchet MS"/>
              </a:rPr>
              <a:t>degli</a:t>
            </a:r>
            <a:r>
              <a:rPr sz="3600" spc="-23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3600" u="heavy" spc="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investimenti</a:t>
            </a:r>
            <a:r>
              <a:rPr sz="3600" u="heavy" spc="-22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u="heavy" spc="16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su</a:t>
            </a:r>
            <a:r>
              <a:rPr sz="3600" u="heavy" spc="-22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u="heavy" spc="3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Pistoia</a:t>
            </a:r>
            <a:endParaRPr sz="3600" dirty="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61716" y="2336283"/>
            <a:ext cx="1051560" cy="855133"/>
            <a:chOff x="421287" y="1752212"/>
            <a:chExt cx="788670" cy="641350"/>
          </a:xfrm>
        </p:grpSpPr>
        <p:sp>
          <p:nvSpPr>
            <p:cNvPr id="10" name="object 10"/>
            <p:cNvSpPr/>
            <p:nvPr/>
          </p:nvSpPr>
          <p:spPr>
            <a:xfrm>
              <a:off x="426050" y="1756974"/>
              <a:ext cx="779145" cy="631825"/>
            </a:xfrm>
            <a:custGeom>
              <a:avLst/>
              <a:gdLst/>
              <a:ahLst/>
              <a:cxnLst/>
              <a:rect l="l" t="t" r="r" b="b"/>
              <a:pathLst>
                <a:path w="779144" h="631825">
                  <a:moveTo>
                    <a:pt x="463049" y="631499"/>
                  </a:moveTo>
                  <a:lnTo>
                    <a:pt x="463049" y="473624"/>
                  </a:lnTo>
                  <a:lnTo>
                    <a:pt x="0" y="473624"/>
                  </a:lnTo>
                  <a:lnTo>
                    <a:pt x="0" y="157874"/>
                  </a:lnTo>
                  <a:lnTo>
                    <a:pt x="463049" y="157874"/>
                  </a:lnTo>
                  <a:lnTo>
                    <a:pt x="463049" y="0"/>
                  </a:lnTo>
                  <a:lnTo>
                    <a:pt x="778799" y="315749"/>
                  </a:lnTo>
                  <a:lnTo>
                    <a:pt x="463049" y="631499"/>
                  </a:lnTo>
                  <a:close/>
                </a:path>
              </a:pathLst>
            </a:custGeom>
            <a:solidFill>
              <a:srgbClr val="1B39A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26050" y="1756974"/>
              <a:ext cx="779145" cy="631825"/>
            </a:xfrm>
            <a:custGeom>
              <a:avLst/>
              <a:gdLst/>
              <a:ahLst/>
              <a:cxnLst/>
              <a:rect l="l" t="t" r="r" b="b"/>
              <a:pathLst>
                <a:path w="779144" h="631825">
                  <a:moveTo>
                    <a:pt x="0" y="157874"/>
                  </a:moveTo>
                  <a:lnTo>
                    <a:pt x="463049" y="157874"/>
                  </a:lnTo>
                  <a:lnTo>
                    <a:pt x="463049" y="0"/>
                  </a:lnTo>
                  <a:lnTo>
                    <a:pt x="778799" y="315749"/>
                  </a:lnTo>
                  <a:lnTo>
                    <a:pt x="463049" y="631499"/>
                  </a:lnTo>
                  <a:lnTo>
                    <a:pt x="463049" y="473624"/>
                  </a:lnTo>
                  <a:lnTo>
                    <a:pt x="0" y="473624"/>
                  </a:lnTo>
                  <a:lnTo>
                    <a:pt x="0" y="157874"/>
                  </a:lnTo>
                  <a:close/>
                </a:path>
              </a:pathLst>
            </a:custGeom>
            <a:ln w="9524">
              <a:solidFill>
                <a:srgbClr val="1B39A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713989" y="4765500"/>
            <a:ext cx="267970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97ABBB"/>
                </a:solidFill>
                <a:latin typeface="Franklin Gothic Medium"/>
                <a:ea typeface="+mn-ea"/>
                <a:cs typeface="Franklin Gothic Medium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80"/>
              </a:spcBef>
            </a:pPr>
            <a:fld id="{81D60167-4931-47E6-BA6A-407CBD079E47}" type="slidenum">
              <a:rPr lang="en-GB" spc="-10" smtClean="0"/>
              <a:pPr marL="38100">
                <a:spcBef>
                  <a:spcPts val="80"/>
                </a:spcBef>
              </a:pPr>
              <a:t>20</a:t>
            </a:fld>
            <a:endParaRPr spc="-13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8067" y="3774441"/>
            <a:ext cx="3309620" cy="18124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ts val="7020"/>
              </a:lnSpc>
              <a:spcBef>
                <a:spcPts val="133"/>
              </a:spcBef>
            </a:pPr>
            <a:r>
              <a:rPr sz="5867" spc="347" dirty="0">
                <a:solidFill>
                  <a:srgbClr val="2185C5"/>
                </a:solidFill>
                <a:latin typeface="Trebuchet MS"/>
                <a:cs typeface="Trebuchet MS"/>
              </a:rPr>
              <a:t>PNRR</a:t>
            </a:r>
            <a:endParaRPr sz="5867">
              <a:latin typeface="Trebuchet MS"/>
              <a:cs typeface="Trebuchet MS"/>
            </a:endParaRPr>
          </a:p>
          <a:p>
            <a:pPr marL="16933">
              <a:lnSpc>
                <a:spcPts val="7020"/>
              </a:lnSpc>
            </a:pPr>
            <a:r>
              <a:rPr sz="5867" spc="40" dirty="0">
                <a:solidFill>
                  <a:srgbClr val="2185C5"/>
                </a:solidFill>
                <a:latin typeface="Trebuchet MS"/>
                <a:cs typeface="Trebuchet MS"/>
              </a:rPr>
              <a:t>I</a:t>
            </a:r>
            <a:r>
              <a:rPr sz="5867" spc="-3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5867" spc="33" dirty="0">
                <a:solidFill>
                  <a:srgbClr val="2185C5"/>
                </a:solidFill>
                <a:latin typeface="Trebuchet MS"/>
                <a:cs typeface="Trebuchet MS"/>
              </a:rPr>
              <a:t>p</a:t>
            </a:r>
            <a:r>
              <a:rPr sz="5867" spc="-13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5867" spc="373" dirty="0">
                <a:solidFill>
                  <a:srgbClr val="2185C5"/>
                </a:solidFill>
                <a:latin typeface="Trebuchet MS"/>
                <a:cs typeface="Trebuchet MS"/>
              </a:rPr>
              <a:t>og</a:t>
            </a:r>
            <a:r>
              <a:rPr sz="5867" spc="367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5867" spc="-87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5867" spc="-167" dirty="0">
                <a:solidFill>
                  <a:srgbClr val="2185C5"/>
                </a:solidFill>
                <a:latin typeface="Trebuchet MS"/>
                <a:cs typeface="Trebuchet MS"/>
              </a:rPr>
              <a:t>ti</a:t>
            </a:r>
            <a:endParaRPr sz="5867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133" y="250078"/>
            <a:ext cx="3096260" cy="512961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4020"/>
              </a:lnSpc>
            </a:pPr>
            <a:r>
              <a:rPr sz="3467" u="heavy" spc="28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</a:t>
            </a:r>
            <a:r>
              <a:rPr sz="3467" u="heavy" spc="13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</a:t>
            </a:r>
            <a:r>
              <a:rPr sz="3467" u="heavy" spc="32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N</a:t>
            </a:r>
            <a:r>
              <a:rPr sz="3467" u="heavy" spc="-21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3467" u="heavy" spc="4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L</a:t>
            </a:r>
            <a:r>
              <a:rPr sz="3467" u="heavy" spc="21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OREN</a:t>
            </a:r>
            <a:r>
              <a:rPr sz="3467" u="heavy" spc="14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Z</a:t>
            </a:r>
            <a:r>
              <a:rPr sz="3467" u="heavy" spc="18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O</a:t>
            </a:r>
            <a:endParaRPr sz="34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200" y="743287"/>
            <a:ext cx="5494867" cy="4890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067" b="1" spc="140" dirty="0">
                <a:solidFill>
                  <a:srgbClr val="1B39A9"/>
                </a:solidFill>
                <a:latin typeface="Trebuchet MS"/>
                <a:cs typeface="Trebuchet MS"/>
              </a:rPr>
              <a:t>R</a:t>
            </a:r>
            <a:r>
              <a:rPr sz="3067" b="1" spc="20" dirty="0">
                <a:solidFill>
                  <a:srgbClr val="1B39A9"/>
                </a:solidFill>
                <a:latin typeface="Trebuchet MS"/>
                <a:cs typeface="Trebuchet MS"/>
              </a:rPr>
              <a:t>iqualiﬁcazione</a:t>
            </a:r>
            <a:r>
              <a:rPr sz="3067" b="1" spc="-193" dirty="0">
                <a:solidFill>
                  <a:srgbClr val="1B39A9"/>
                </a:solidFill>
                <a:latin typeface="Trebuchet MS"/>
                <a:cs typeface="Trebuchet MS"/>
              </a:rPr>
              <a:t> </a:t>
            </a:r>
            <a:r>
              <a:rPr sz="3067" b="1" spc="113" dirty="0">
                <a:solidFill>
                  <a:srgbClr val="1B39A9"/>
                </a:solidFill>
                <a:latin typeface="Trebuchet MS"/>
                <a:cs typeface="Trebuchet MS"/>
              </a:rPr>
              <a:t>del</a:t>
            </a:r>
            <a:r>
              <a:rPr sz="3067" b="1" spc="-272" dirty="0">
                <a:solidFill>
                  <a:srgbClr val="1B39A9"/>
                </a:solidFill>
                <a:latin typeface="Trebuchet MS"/>
                <a:cs typeface="Trebuchet MS"/>
              </a:rPr>
              <a:t> </a:t>
            </a:r>
            <a:r>
              <a:rPr sz="3067" b="1" dirty="0">
                <a:solidFill>
                  <a:srgbClr val="1B39A9"/>
                </a:solidFill>
                <a:latin typeface="Trebuchet MS"/>
                <a:cs typeface="Trebuchet MS"/>
              </a:rPr>
              <a:t>quartie</a:t>
            </a:r>
            <a:r>
              <a:rPr sz="3067" b="1" spc="-20" dirty="0">
                <a:solidFill>
                  <a:srgbClr val="1B39A9"/>
                </a:solidFill>
                <a:latin typeface="Trebuchet MS"/>
                <a:cs typeface="Trebuchet MS"/>
              </a:rPr>
              <a:t>r</a:t>
            </a:r>
            <a:r>
              <a:rPr sz="3067" b="1" spc="73" dirty="0">
                <a:solidFill>
                  <a:srgbClr val="1B39A9"/>
                </a:solidFill>
                <a:latin typeface="Trebuchet MS"/>
                <a:cs typeface="Trebuchet MS"/>
              </a:rPr>
              <a:t>e</a:t>
            </a:r>
            <a:endParaRPr sz="306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133" y="1491366"/>
            <a:ext cx="3651673" cy="371897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40"/>
              </a:lnSpc>
            </a:pPr>
            <a:r>
              <a:rPr sz="2533" b="1" u="heavy" spc="7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L</a:t>
            </a:r>
            <a:r>
              <a:rPr sz="2533" b="1" u="heavy" spc="9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</a:t>
            </a:r>
            <a:r>
              <a:rPr sz="2533" b="1" u="heavy" spc="-24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0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PIAZZ</a:t>
            </a:r>
            <a:r>
              <a:rPr sz="2533" b="1" u="heavy" spc="9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</a:t>
            </a:r>
            <a:r>
              <a:rPr sz="2533" b="1" u="heavy" spc="-24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25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</a:t>
            </a:r>
            <a:r>
              <a:rPr sz="2533" b="1" u="heavy" spc="1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I</a:t>
            </a:r>
            <a:r>
              <a:rPr sz="2533" b="1" u="heavy" spc="-16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1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RIGENERA</a:t>
            </a:r>
            <a:endParaRPr sz="2533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6201" y="1843242"/>
            <a:ext cx="5563447" cy="148416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b="1" spc="33" dirty="0">
                <a:solidFill>
                  <a:srgbClr val="2185C5"/>
                </a:solidFill>
                <a:latin typeface="Trebuchet MS"/>
                <a:cs typeface="Trebuchet MS"/>
              </a:rPr>
              <a:t>Rigenerazione</a:t>
            </a:r>
            <a:r>
              <a:rPr sz="2400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85C5"/>
                </a:solidFill>
                <a:latin typeface="Trebuchet MS"/>
                <a:cs typeface="Trebuchet MS"/>
              </a:rPr>
              <a:t>completa</a:t>
            </a:r>
            <a:r>
              <a:rPr sz="2400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20" dirty="0">
                <a:solidFill>
                  <a:srgbClr val="2185C5"/>
                </a:solidFill>
                <a:latin typeface="Trebuchet MS"/>
                <a:cs typeface="Trebuchet MS"/>
              </a:rPr>
              <a:t>di</a:t>
            </a:r>
            <a:r>
              <a:rPr sz="2400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7" dirty="0">
                <a:solidFill>
                  <a:srgbClr val="2185C5"/>
                </a:solidFill>
                <a:latin typeface="Trebuchet MS"/>
                <a:cs typeface="Trebuchet MS"/>
              </a:rPr>
              <a:t>piazza</a:t>
            </a:r>
            <a:r>
              <a:rPr sz="2400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120" dirty="0">
                <a:solidFill>
                  <a:srgbClr val="2185C5"/>
                </a:solidFill>
                <a:latin typeface="Trebuchet MS"/>
                <a:cs typeface="Trebuchet MS"/>
              </a:rPr>
              <a:t>San </a:t>
            </a:r>
            <a:r>
              <a:rPr sz="2400" b="1" spc="-70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60" dirty="0">
                <a:solidFill>
                  <a:srgbClr val="2185C5"/>
                </a:solidFill>
                <a:latin typeface="Trebuchet MS"/>
                <a:cs typeface="Trebuchet MS"/>
              </a:rPr>
              <a:t>L</a:t>
            </a:r>
            <a:r>
              <a:rPr sz="2400" b="1" spc="-7" dirty="0">
                <a:solidFill>
                  <a:srgbClr val="2185C5"/>
                </a:solidFill>
                <a:latin typeface="Trebuchet MS"/>
                <a:cs typeface="Trebuchet MS"/>
              </a:rPr>
              <a:t>o</a:t>
            </a:r>
            <a:r>
              <a:rPr sz="2400" b="1" spc="-27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400" b="1" dirty="0">
                <a:solidFill>
                  <a:srgbClr val="2185C5"/>
                </a:solidFill>
                <a:latin typeface="Trebuchet MS"/>
                <a:cs typeface="Trebuchet MS"/>
              </a:rPr>
              <a:t>en</a:t>
            </a:r>
            <a:r>
              <a:rPr sz="2400" b="1" spc="-27" dirty="0">
                <a:solidFill>
                  <a:srgbClr val="2185C5"/>
                </a:solidFill>
                <a:latin typeface="Trebuchet MS"/>
                <a:cs typeface="Trebuchet MS"/>
              </a:rPr>
              <a:t>z</a:t>
            </a:r>
            <a:r>
              <a:rPr sz="2400" b="1" spc="67" dirty="0">
                <a:solidFill>
                  <a:srgbClr val="2185C5"/>
                </a:solidFill>
                <a:latin typeface="Trebuchet MS"/>
                <a:cs typeface="Trebuchet MS"/>
              </a:rPr>
              <a:t>o</a:t>
            </a:r>
            <a:r>
              <a:rPr sz="2400" b="1" spc="-327" dirty="0">
                <a:solidFill>
                  <a:srgbClr val="2185C5"/>
                </a:solidFill>
                <a:latin typeface="Trebuchet MS"/>
                <a:cs typeface="Trebuchet MS"/>
              </a:rPr>
              <a:t>,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107" dirty="0">
                <a:solidFill>
                  <a:srgbClr val="2185C5"/>
                </a:solidFill>
                <a:latin typeface="Trebuchet MS"/>
                <a:cs typeface="Trebuchet MS"/>
              </a:rPr>
              <a:t>c</a:t>
            </a:r>
            <a:r>
              <a:rPr sz="2400" b="1" spc="60" dirty="0">
                <a:solidFill>
                  <a:srgbClr val="2185C5"/>
                </a:solidFill>
                <a:latin typeface="Trebuchet MS"/>
                <a:cs typeface="Trebuchet MS"/>
              </a:rPr>
              <a:t>on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-27" dirty="0">
                <a:solidFill>
                  <a:srgbClr val="2185C5"/>
                </a:solidFill>
                <a:latin typeface="Trebuchet MS"/>
                <a:cs typeface="Trebuchet MS"/>
              </a:rPr>
              <a:t>i</a:t>
            </a:r>
            <a:r>
              <a:rPr sz="2400" b="1" spc="-67" dirty="0">
                <a:solidFill>
                  <a:srgbClr val="2185C5"/>
                </a:solidFill>
                <a:latin typeface="Trebuchet MS"/>
                <a:cs typeface="Trebuchet MS"/>
              </a:rPr>
              <a:t>n</a:t>
            </a:r>
            <a:r>
              <a:rPr sz="2400" b="1" spc="-53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400" b="1" dirty="0">
                <a:solidFill>
                  <a:srgbClr val="2185C5"/>
                </a:solidFill>
                <a:latin typeface="Trebuchet MS"/>
                <a:cs typeface="Trebuchet MS"/>
              </a:rPr>
              <a:t>er</a:t>
            </a:r>
            <a:r>
              <a:rPr sz="2400" b="1" spc="-47" dirty="0">
                <a:solidFill>
                  <a:srgbClr val="2185C5"/>
                </a:solidFill>
                <a:latin typeface="Trebuchet MS"/>
                <a:cs typeface="Trebuchet MS"/>
              </a:rPr>
              <a:t>v</a:t>
            </a:r>
            <a:r>
              <a:rPr sz="2400" b="1" spc="40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400" b="1" spc="27" dirty="0">
                <a:solidFill>
                  <a:srgbClr val="2185C5"/>
                </a:solidFill>
                <a:latin typeface="Trebuchet MS"/>
                <a:cs typeface="Trebuchet MS"/>
              </a:rPr>
              <a:t>n</a:t>
            </a:r>
            <a:r>
              <a:rPr sz="2400" b="1" spc="-73" dirty="0">
                <a:solidFill>
                  <a:srgbClr val="2185C5"/>
                </a:solidFill>
                <a:latin typeface="Trebuchet MS"/>
                <a:cs typeface="Trebuchet MS"/>
              </a:rPr>
              <a:t>ti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20" dirty="0">
                <a:solidFill>
                  <a:srgbClr val="2185C5"/>
                </a:solidFill>
                <a:latin typeface="Trebuchet MS"/>
                <a:cs typeface="Trebuchet MS"/>
              </a:rPr>
              <a:t>di</a:t>
            </a:r>
            <a:r>
              <a:rPr sz="2400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u="heavy" spc="-1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</a:t>
            </a:r>
            <a:r>
              <a:rPr sz="2400" b="1" u="heavy" spc="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ecupe</a:t>
            </a:r>
            <a:r>
              <a:rPr sz="2400" b="1" u="heavy" spc="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</a:t>
            </a:r>
            <a:r>
              <a:rPr sz="2400" b="1" u="heavy" spc="9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o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33" dirty="0">
                <a:solidFill>
                  <a:srgbClr val="2185C5"/>
                </a:solidFill>
                <a:latin typeface="Trebuchet MS"/>
                <a:cs typeface="Trebuchet MS"/>
              </a:rPr>
              <a:t>e  </a:t>
            </a:r>
            <a:r>
              <a:rPr sz="2400" b="1" u="heavy" spc="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riqualiﬁcazione</a:t>
            </a:r>
            <a:r>
              <a:rPr sz="2400" b="1" spc="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85C5"/>
                </a:solidFill>
                <a:latin typeface="Trebuchet MS"/>
                <a:cs typeface="Trebuchet MS"/>
              </a:rPr>
              <a:t>della </a:t>
            </a:r>
            <a:r>
              <a:rPr sz="2400" b="1" spc="7" dirty="0">
                <a:solidFill>
                  <a:srgbClr val="2185C5"/>
                </a:solidFill>
                <a:latin typeface="Trebuchet MS"/>
                <a:cs typeface="Trebuchet MS"/>
              </a:rPr>
              <a:t>piazza </a:t>
            </a:r>
            <a:r>
              <a:rPr sz="2400" b="1" spc="53" dirty="0">
                <a:solidFill>
                  <a:srgbClr val="2185C5"/>
                </a:solidFill>
                <a:latin typeface="Trebuchet MS"/>
                <a:cs typeface="Trebuchet MS"/>
              </a:rPr>
              <a:t>e </a:t>
            </a:r>
            <a:r>
              <a:rPr sz="2400" b="1" spc="73" dirty="0">
                <a:solidFill>
                  <a:srgbClr val="2185C5"/>
                </a:solidFill>
                <a:latin typeface="Trebuchet MS"/>
                <a:cs typeface="Trebuchet MS"/>
              </a:rPr>
              <a:t>delle </a:t>
            </a:r>
            <a:r>
              <a:rPr sz="2400" b="1" spc="8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20" dirty="0">
                <a:solidFill>
                  <a:srgbClr val="2185C5"/>
                </a:solidFill>
                <a:latin typeface="Trebuchet MS"/>
                <a:cs typeface="Trebuchet MS"/>
              </a:rPr>
              <a:t>aree</a:t>
            </a:r>
            <a:r>
              <a:rPr sz="2400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-7" dirty="0">
                <a:solidFill>
                  <a:srgbClr val="2185C5"/>
                </a:solidFill>
                <a:latin typeface="Trebuchet MS"/>
                <a:cs typeface="Trebuchet MS"/>
              </a:rPr>
              <a:t>limitrofe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133" y="3447166"/>
            <a:ext cx="4544060" cy="371897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40"/>
              </a:lnSpc>
            </a:pPr>
            <a:r>
              <a:rPr sz="2533" b="1" u="heavy" spc="13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CONVENTO</a:t>
            </a:r>
            <a:r>
              <a:rPr sz="2533" b="1" u="heavy" spc="-18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0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DI</a:t>
            </a:r>
            <a:r>
              <a:rPr sz="2533" b="1" u="heavy" spc="-18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8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SAN</a:t>
            </a:r>
            <a:r>
              <a:rPr sz="2533" b="1" u="heavy" spc="-18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2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LORENZO</a:t>
            </a:r>
            <a:endParaRPr sz="2533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3132" y="3929766"/>
            <a:ext cx="4165600" cy="371897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40"/>
              </a:lnSpc>
            </a:pPr>
            <a:r>
              <a:rPr sz="2533" b="1" u="heavy" spc="8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E</a:t>
            </a:r>
            <a:r>
              <a:rPr sz="2533" b="1" u="heavy" spc="-16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4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CHIE</a:t>
            </a:r>
            <a:r>
              <a:rPr sz="2533" b="1" u="heavy" spc="8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</a:t>
            </a:r>
            <a:r>
              <a:rPr sz="2533" b="1" u="heavy" spc="9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</a:t>
            </a:r>
            <a:r>
              <a:rPr sz="2533" b="1" u="heavy" spc="-24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8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D</a:t>
            </a:r>
            <a:r>
              <a:rPr sz="2533" b="1" u="heavy" spc="1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I</a:t>
            </a:r>
            <a:r>
              <a:rPr sz="2533" b="1" u="heavy" spc="-16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20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</a:t>
            </a:r>
            <a:r>
              <a:rPr sz="2533" b="1" u="heavy" spc="12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AN</a:t>
            </a:r>
            <a:r>
              <a:rPr sz="2533" b="1" u="heavy" spc="3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T</a:t>
            </a:r>
            <a:r>
              <a:rPr sz="2533" b="1" u="heavy" spc="-49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’</a:t>
            </a:r>
            <a:r>
              <a:rPr sz="2533" b="1" u="heavy" spc="21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AN</a:t>
            </a:r>
            <a:r>
              <a:rPr sz="2533" b="1" u="heavy" spc="12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</a:t>
            </a:r>
            <a:r>
              <a:rPr sz="2533" b="1" u="heavy" spc="152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ANO</a:t>
            </a:r>
            <a:endParaRPr sz="2533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6200" y="4281642"/>
            <a:ext cx="6141720" cy="111111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b="1" spc="20" dirty="0">
                <a:solidFill>
                  <a:srgbClr val="2185C5"/>
                </a:solidFill>
                <a:latin typeface="Trebuchet MS"/>
                <a:cs typeface="Trebuchet MS"/>
              </a:rPr>
              <a:t>Riqualiﬁcazione </a:t>
            </a:r>
            <a:r>
              <a:rPr sz="2400" b="1" spc="-7" dirty="0">
                <a:solidFill>
                  <a:srgbClr val="2185C5"/>
                </a:solidFill>
                <a:latin typeface="Trebuchet MS"/>
                <a:cs typeface="Trebuchet MS"/>
              </a:rPr>
              <a:t>edilizia </a:t>
            </a:r>
            <a:r>
              <a:rPr sz="2400" b="1" spc="53" dirty="0">
                <a:solidFill>
                  <a:srgbClr val="2185C5"/>
                </a:solidFill>
                <a:latin typeface="Trebuchet MS"/>
                <a:cs typeface="Trebuchet MS"/>
              </a:rPr>
              <a:t>e </a:t>
            </a:r>
            <a:r>
              <a:rPr sz="2400" b="1" spc="127" dirty="0">
                <a:solidFill>
                  <a:srgbClr val="2185C5"/>
                </a:solidFill>
                <a:latin typeface="Trebuchet MS"/>
                <a:cs typeface="Trebuchet MS"/>
              </a:rPr>
              <a:t>messa </a:t>
            </a:r>
            <a:r>
              <a:rPr sz="2400" b="1" spc="-40" dirty="0">
                <a:solidFill>
                  <a:srgbClr val="2185C5"/>
                </a:solidFill>
                <a:latin typeface="Trebuchet MS"/>
                <a:cs typeface="Trebuchet MS"/>
              </a:rPr>
              <a:t>in </a:t>
            </a:r>
            <a:r>
              <a:rPr sz="2400" b="1" spc="-3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27" dirty="0">
                <a:solidFill>
                  <a:srgbClr val="2185C5"/>
                </a:solidFill>
                <a:latin typeface="Trebuchet MS"/>
                <a:cs typeface="Trebuchet MS"/>
              </a:rPr>
              <a:t>sicu</a:t>
            </a:r>
            <a:r>
              <a:rPr sz="2400" b="1" spc="7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400" b="1" spc="40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400" b="1" spc="-27" dirty="0">
                <a:solidFill>
                  <a:srgbClr val="2185C5"/>
                </a:solidFill>
                <a:latin typeface="Trebuchet MS"/>
                <a:cs typeface="Trebuchet MS"/>
              </a:rPr>
              <a:t>zza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93" dirty="0">
                <a:solidFill>
                  <a:srgbClr val="2185C5"/>
                </a:solidFill>
                <a:latin typeface="Trebuchet MS"/>
                <a:cs typeface="Trebuchet MS"/>
              </a:rPr>
              <a:t>degli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-47" dirty="0">
                <a:solidFill>
                  <a:srgbClr val="2185C5"/>
                </a:solidFill>
                <a:latin typeface="Trebuchet MS"/>
                <a:cs typeface="Trebuchet MS"/>
              </a:rPr>
              <a:t>ediﬁci,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127" dirty="0">
                <a:solidFill>
                  <a:srgbClr val="2185C5"/>
                </a:solidFill>
                <a:latin typeface="Trebuchet MS"/>
                <a:cs typeface="Trebuchet MS"/>
              </a:rPr>
              <a:t>de</a:t>
            </a:r>
            <a:r>
              <a:rPr sz="2400" b="1" spc="87" dirty="0">
                <a:solidFill>
                  <a:srgbClr val="2185C5"/>
                </a:solidFill>
                <a:latin typeface="Trebuchet MS"/>
                <a:cs typeface="Trebuchet MS"/>
              </a:rPr>
              <a:t>s</a:t>
            </a:r>
            <a:r>
              <a:rPr sz="2400" b="1" spc="-7" dirty="0">
                <a:solidFill>
                  <a:srgbClr val="2185C5"/>
                </a:solidFill>
                <a:latin typeface="Trebuchet MS"/>
                <a:cs typeface="Trebuchet MS"/>
              </a:rPr>
              <a:t>tin</a:t>
            </a:r>
            <a:r>
              <a:rPr sz="2400" b="1" spc="-20" dirty="0">
                <a:solidFill>
                  <a:srgbClr val="2185C5"/>
                </a:solidFill>
                <a:latin typeface="Trebuchet MS"/>
                <a:cs typeface="Trebuchet MS"/>
              </a:rPr>
              <a:t>a</a:t>
            </a:r>
            <a:r>
              <a:rPr sz="2400" b="1" spc="-73" dirty="0">
                <a:solidFill>
                  <a:srgbClr val="2185C5"/>
                </a:solidFill>
                <a:latin typeface="Trebuchet MS"/>
                <a:cs typeface="Trebuchet MS"/>
              </a:rPr>
              <a:t>ti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93" dirty="0">
                <a:solidFill>
                  <a:srgbClr val="2185C5"/>
                </a:solidFill>
                <a:latin typeface="Trebuchet MS"/>
                <a:cs typeface="Trebuchet MS"/>
              </a:rPr>
              <a:t>a</a:t>
            </a:r>
            <a:r>
              <a:rPr sz="2400" b="1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-305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u="heavy" spc="-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funzioni </a:t>
            </a:r>
            <a:r>
              <a:rPr sz="2400" b="1" spc="-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u="heavy" spc="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pubbliche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3133" y="5517267"/>
            <a:ext cx="1934633" cy="371897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40"/>
              </a:lnSpc>
            </a:pPr>
            <a:r>
              <a:rPr sz="2533" b="1" u="heavy" spc="7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VILL</a:t>
            </a:r>
            <a:r>
              <a:rPr sz="2533" b="1" u="heavy" spc="9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</a:t>
            </a:r>
            <a:r>
              <a:rPr sz="2533" b="1" u="heavy" spc="-24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1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BENTI</a:t>
            </a:r>
            <a:endParaRPr sz="2533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201" y="5869141"/>
            <a:ext cx="391414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u="heavy" spc="1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</a:t>
            </a:r>
            <a:r>
              <a:rPr sz="2400" b="1" u="heavy" spc="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is</a:t>
            </a:r>
            <a:r>
              <a:rPr sz="2400" b="1" u="heavy" spc="-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tr</a:t>
            </a:r>
            <a:r>
              <a:rPr sz="2400" b="1" u="heavy" spc="-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u</a:t>
            </a:r>
            <a:r>
              <a:rPr sz="2400" b="1" u="heavy" spc="-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</a:t>
            </a:r>
            <a:r>
              <a:rPr sz="2400" b="1" u="heavy" spc="-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tu</a:t>
            </a:r>
            <a:r>
              <a:rPr sz="2400" b="1" u="heavy" spc="-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</a:t>
            </a:r>
            <a:r>
              <a:rPr sz="2400" b="1" u="heavy" spc="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azion</a:t>
            </a:r>
            <a:r>
              <a:rPr sz="2400" b="1" u="heavy" spc="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</a:t>
            </a:r>
            <a:r>
              <a:rPr sz="2400" b="1" u="heavy" spc="-152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14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d</a:t>
            </a:r>
            <a:r>
              <a:rPr sz="2400" b="1" spc="60" dirty="0">
                <a:solidFill>
                  <a:srgbClr val="2185C5"/>
                </a:solidFill>
                <a:latin typeface="Trebuchet MS"/>
                <a:cs typeface="Trebuchet MS"/>
              </a:rPr>
              <a:t>ella</a:t>
            </a:r>
            <a:r>
              <a:rPr sz="2400" b="1" spc="-22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40" dirty="0">
                <a:solidFill>
                  <a:srgbClr val="2185C5"/>
                </a:solidFill>
                <a:latin typeface="Trebuchet MS"/>
                <a:cs typeface="Trebuchet MS"/>
              </a:rPr>
              <a:t>Villa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8746" y="1759100"/>
            <a:ext cx="5540287" cy="415523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713989" y="4765500"/>
            <a:ext cx="267970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97ABBB"/>
                </a:solidFill>
                <a:latin typeface="Franklin Gothic Medium"/>
                <a:ea typeface="+mn-ea"/>
                <a:cs typeface="Franklin Gothic Medium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80"/>
              </a:spcBef>
            </a:pPr>
            <a:fld id="{81D60167-4931-47E6-BA6A-407CBD079E47}" type="slidenum">
              <a:rPr lang="en-GB" spc="-10" smtClean="0"/>
              <a:pPr marL="38100">
                <a:spcBef>
                  <a:spcPts val="80"/>
                </a:spcBef>
              </a:pPr>
              <a:t>22</a:t>
            </a:fld>
            <a:endParaRPr spc="-13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133" y="250062"/>
            <a:ext cx="3096260" cy="512961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4020"/>
              </a:lnSpc>
            </a:pPr>
            <a:r>
              <a:rPr sz="3467" u="heavy" spc="28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</a:t>
            </a:r>
            <a:r>
              <a:rPr sz="3467" u="heavy" spc="13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</a:t>
            </a:r>
            <a:r>
              <a:rPr sz="3467" u="heavy" spc="32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N</a:t>
            </a:r>
            <a:r>
              <a:rPr sz="3467" u="heavy" spc="-21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3467" u="heavy" spc="4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L</a:t>
            </a:r>
            <a:r>
              <a:rPr sz="3467" u="heavy" spc="21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OREN</a:t>
            </a:r>
            <a:r>
              <a:rPr sz="3467" u="heavy" spc="14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Z</a:t>
            </a:r>
            <a:r>
              <a:rPr sz="3467" u="heavy" spc="18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O</a:t>
            </a:r>
            <a:endParaRPr sz="34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201" y="743271"/>
            <a:ext cx="1833033" cy="4890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067" b="1" spc="80" dirty="0">
                <a:solidFill>
                  <a:srgbClr val="1B39A9"/>
                </a:solidFill>
                <a:latin typeface="Trebuchet MS"/>
                <a:cs typeface="Trebuchet MS"/>
              </a:rPr>
              <a:t>L</a:t>
            </a:r>
            <a:r>
              <a:rPr sz="3067" b="1" spc="73" dirty="0">
                <a:solidFill>
                  <a:srgbClr val="1B39A9"/>
                </a:solidFill>
                <a:latin typeface="Trebuchet MS"/>
                <a:cs typeface="Trebuchet MS"/>
              </a:rPr>
              <a:t>e</a:t>
            </a:r>
            <a:r>
              <a:rPr sz="3067" b="1" spc="-193" dirty="0">
                <a:solidFill>
                  <a:srgbClr val="1B39A9"/>
                </a:solidFill>
                <a:latin typeface="Trebuchet MS"/>
                <a:cs typeface="Trebuchet MS"/>
              </a:rPr>
              <a:t> </a:t>
            </a:r>
            <a:r>
              <a:rPr sz="3067" b="1" spc="113" dirty="0">
                <a:solidFill>
                  <a:srgbClr val="1B39A9"/>
                </a:solidFill>
                <a:latin typeface="Trebuchet MS"/>
                <a:cs typeface="Trebuchet MS"/>
              </a:rPr>
              <a:t>scuole</a:t>
            </a:r>
            <a:endParaRPr sz="306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132" y="1288166"/>
            <a:ext cx="4192693" cy="371897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40"/>
              </a:lnSpc>
            </a:pPr>
            <a:r>
              <a:rPr sz="2533" b="1" u="heavy" spc="10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Scuole</a:t>
            </a:r>
            <a:r>
              <a:rPr sz="2533" b="1" u="heavy" spc="-17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2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elementari</a:t>
            </a:r>
            <a:r>
              <a:rPr sz="2533" b="1" u="heavy" spc="-17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0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FROSINI</a:t>
            </a:r>
            <a:endParaRPr sz="2533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117600" y="2434167"/>
            <a:ext cx="14020800" cy="147454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u="heavy" spc="113" dirty="0">
                <a:uFill>
                  <a:solidFill>
                    <a:srgbClr val="2185C5"/>
                  </a:solidFill>
                </a:uFill>
              </a:rPr>
              <a:t>R</a:t>
            </a:r>
            <a:r>
              <a:rPr u="heavy" spc="13" dirty="0">
                <a:uFill>
                  <a:solidFill>
                    <a:srgbClr val="2185C5"/>
                  </a:solidFill>
                </a:uFill>
              </a:rPr>
              <a:t>iqualiﬁcazione</a:t>
            </a:r>
            <a:r>
              <a:rPr spc="-152" dirty="0"/>
              <a:t> </a:t>
            </a:r>
            <a:r>
              <a:rPr spc="53" dirty="0"/>
              <a:t>e</a:t>
            </a:r>
            <a:r>
              <a:rPr spc="-152" dirty="0"/>
              <a:t> </a:t>
            </a:r>
            <a:r>
              <a:rPr u="heavy" spc="133" dirty="0">
                <a:uFill>
                  <a:solidFill>
                    <a:srgbClr val="2185C5"/>
                  </a:solidFill>
                </a:uFill>
              </a:rPr>
              <a:t>mess</a:t>
            </a:r>
            <a:r>
              <a:rPr u="heavy" spc="93" dirty="0">
                <a:uFill>
                  <a:solidFill>
                    <a:srgbClr val="2185C5"/>
                  </a:solidFill>
                </a:uFill>
              </a:rPr>
              <a:t>a</a:t>
            </a:r>
            <a:r>
              <a:rPr u="heavy" spc="-152" dirty="0">
                <a:uFill>
                  <a:solidFill>
                    <a:srgbClr val="2185C5"/>
                  </a:solidFill>
                </a:uFill>
              </a:rPr>
              <a:t> </a:t>
            </a:r>
            <a:r>
              <a:rPr u="heavy" spc="-107" dirty="0">
                <a:uFill>
                  <a:solidFill>
                    <a:srgbClr val="2185C5"/>
                  </a:solidFill>
                </a:uFill>
              </a:rPr>
              <a:t>i</a:t>
            </a:r>
            <a:r>
              <a:rPr u="heavy" spc="27" dirty="0">
                <a:uFill>
                  <a:solidFill>
                    <a:srgbClr val="2185C5"/>
                  </a:solidFill>
                </a:uFill>
              </a:rPr>
              <a:t>n</a:t>
            </a:r>
            <a:r>
              <a:rPr u="heavy" spc="-152" dirty="0">
                <a:uFill>
                  <a:solidFill>
                    <a:srgbClr val="2185C5"/>
                  </a:solidFill>
                </a:uFill>
              </a:rPr>
              <a:t> </a:t>
            </a:r>
            <a:r>
              <a:rPr u="heavy" spc="27" dirty="0">
                <a:uFill>
                  <a:solidFill>
                    <a:srgbClr val="2185C5"/>
                  </a:solidFill>
                </a:uFill>
              </a:rPr>
              <a:t>sicu</a:t>
            </a:r>
            <a:r>
              <a:rPr u="heavy" spc="7" dirty="0">
                <a:uFill>
                  <a:solidFill>
                    <a:srgbClr val="2185C5"/>
                  </a:solidFill>
                </a:uFill>
              </a:rPr>
              <a:t>r</a:t>
            </a:r>
            <a:r>
              <a:rPr u="heavy" spc="40" dirty="0">
                <a:uFill>
                  <a:solidFill>
                    <a:srgbClr val="2185C5"/>
                  </a:solidFill>
                </a:uFill>
              </a:rPr>
              <a:t>e</a:t>
            </a:r>
            <a:r>
              <a:rPr u="heavy" spc="-27" dirty="0">
                <a:uFill>
                  <a:solidFill>
                    <a:srgbClr val="2185C5"/>
                  </a:solidFill>
                </a:uFill>
              </a:rPr>
              <a:t>zz</a:t>
            </a:r>
            <a:r>
              <a:rPr u="heavy" spc="-33" dirty="0">
                <a:uFill>
                  <a:solidFill>
                    <a:srgbClr val="2185C5"/>
                  </a:solidFill>
                </a:uFill>
              </a:rPr>
              <a:t>a</a:t>
            </a:r>
            <a:r>
              <a:rPr spc="-260" dirty="0"/>
              <a:t>:  </a:t>
            </a:r>
            <a:r>
              <a:rPr spc="53" dirty="0"/>
              <a:t>miglioramento</a:t>
            </a:r>
            <a:r>
              <a:rPr spc="-173" dirty="0"/>
              <a:t> </a:t>
            </a:r>
            <a:r>
              <a:rPr spc="13" dirty="0"/>
              <a:t>sismico,</a:t>
            </a:r>
            <a:r>
              <a:rPr spc="-167" dirty="0"/>
              <a:t> </a:t>
            </a:r>
            <a:r>
              <a:rPr spc="93" dirty="0"/>
              <a:t>adeguamento </a:t>
            </a:r>
            <a:r>
              <a:rPr spc="-700" dirty="0"/>
              <a:t> </a:t>
            </a:r>
            <a:r>
              <a:rPr dirty="0"/>
              <a:t>antincendio, </a:t>
            </a:r>
            <a:r>
              <a:rPr spc="47" dirty="0"/>
              <a:t>abbattimento </a:t>
            </a:r>
            <a:r>
              <a:rPr spc="73" dirty="0"/>
              <a:t>delle </a:t>
            </a:r>
            <a:r>
              <a:rPr spc="80" dirty="0"/>
              <a:t> </a:t>
            </a:r>
            <a:r>
              <a:rPr spc="-13" dirty="0"/>
              <a:t>barriere architettoniche, </a:t>
            </a:r>
            <a:r>
              <a:rPr spc="-7" dirty="0"/>
              <a:t> </a:t>
            </a:r>
            <a:r>
              <a:rPr spc="13" dirty="0"/>
              <a:t>eﬃcientamento </a:t>
            </a:r>
            <a:r>
              <a:rPr spc="47" dirty="0"/>
              <a:t>energetico </a:t>
            </a:r>
            <a:r>
              <a:rPr spc="53" dirty="0"/>
              <a:t>e </a:t>
            </a:r>
            <a:r>
              <a:rPr spc="60" dirty="0"/>
              <a:t> </a:t>
            </a:r>
            <a:r>
              <a:rPr spc="-7" dirty="0"/>
              <a:t>ridistribuzione</a:t>
            </a:r>
            <a:r>
              <a:rPr spc="-160" dirty="0"/>
              <a:t> </a:t>
            </a:r>
            <a:r>
              <a:rPr spc="20" dirty="0"/>
              <a:t>funzionale</a:t>
            </a:r>
            <a:r>
              <a:rPr spc="-152" dirty="0"/>
              <a:t> </a:t>
            </a:r>
            <a:r>
              <a:rPr spc="93" dirty="0"/>
              <a:t>degli</a:t>
            </a:r>
            <a:r>
              <a:rPr spc="-152" dirty="0"/>
              <a:t> </a:t>
            </a:r>
            <a:r>
              <a:rPr spc="33" dirty="0"/>
              <a:t>spazi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3132" y="4412367"/>
            <a:ext cx="5474547" cy="371897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40"/>
              </a:lnSpc>
            </a:pPr>
            <a:r>
              <a:rPr sz="2533" b="1" u="heavy" spc="12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Scuol</a:t>
            </a:r>
            <a:r>
              <a:rPr sz="2533" b="1" u="heavy" spc="10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</a:t>
            </a:r>
            <a:r>
              <a:rPr sz="2533" b="1" u="heavy" spc="-16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9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del</a:t>
            </a:r>
            <a:r>
              <a:rPr sz="2533" b="1" u="heavy" spc="-10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l</a:t>
            </a:r>
            <a:r>
              <a:rPr sz="2533" b="1" u="heavy" spc="-42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’</a:t>
            </a:r>
            <a:r>
              <a:rPr sz="2533" b="1" u="heavy" spc="-2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i</a:t>
            </a:r>
            <a:r>
              <a:rPr sz="2533" b="1" u="heavy" spc="-6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n</a:t>
            </a:r>
            <a:r>
              <a:rPr sz="2533" b="1" u="heavy" spc="-1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f</a:t>
            </a:r>
            <a:r>
              <a:rPr sz="2533" b="1" u="heavy" spc="-2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anzi</a:t>
            </a:r>
            <a:r>
              <a:rPr sz="2533" b="1" u="heavy" spc="10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</a:t>
            </a:r>
            <a:r>
              <a:rPr sz="2533" b="1" u="heavy" spc="-16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I</a:t>
            </a:r>
            <a:r>
              <a:rPr sz="2533" b="1" u="heavy" spc="7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L</a:t>
            </a:r>
            <a:r>
              <a:rPr sz="2533" b="1" u="heavy" spc="-23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6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ME</a:t>
            </a:r>
            <a:r>
              <a:rPr sz="2533" b="1" u="heavy" spc="8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L</a:t>
            </a:r>
            <a:r>
              <a:rPr sz="2533" b="1" u="heavy" spc="14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OGRANO</a:t>
            </a:r>
            <a:endParaRPr sz="2533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200" y="4774401"/>
            <a:ext cx="5726853" cy="168050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Miglioramento</a:t>
            </a:r>
            <a:r>
              <a:rPr sz="2400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sismico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53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u="heavy" spc="9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adeguamento </a:t>
            </a:r>
            <a:r>
              <a:rPr sz="2400" b="1" spc="-70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norm</a:t>
            </a:r>
            <a:r>
              <a:rPr sz="2400" b="1" u="heavy" spc="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400" b="1" u="heavy" spc="-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ti</a:t>
            </a:r>
            <a:r>
              <a:rPr sz="2400" b="1" u="heavy" spc="-8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v</a:t>
            </a:r>
            <a:r>
              <a:rPr sz="2400" b="1" u="heavy" spc="8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o</a:t>
            </a:r>
            <a:r>
              <a:rPr sz="2400" b="1" spc="-327" dirty="0">
                <a:solidFill>
                  <a:srgbClr val="2185C5"/>
                </a:solidFill>
                <a:latin typeface="Trebuchet MS"/>
                <a:cs typeface="Trebuchet MS"/>
              </a:rPr>
              <a:t>,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27" dirty="0">
                <a:solidFill>
                  <a:srgbClr val="2185C5"/>
                </a:solidFill>
                <a:latin typeface="Trebuchet MS"/>
                <a:cs typeface="Trebuchet MS"/>
              </a:rPr>
              <a:t>per</a:t>
            </a:r>
            <a:r>
              <a:rPr sz="2400" b="1" spc="-20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47" dirty="0">
                <a:solidFill>
                  <a:srgbClr val="2185C5"/>
                </a:solidFill>
                <a:latin typeface="Trebuchet MS"/>
                <a:cs typeface="Trebuchet MS"/>
              </a:rPr>
              <a:t>un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107" dirty="0">
                <a:solidFill>
                  <a:srgbClr val="2185C5"/>
                </a:solidFill>
                <a:latin typeface="Trebuchet MS"/>
                <a:cs typeface="Trebuchet MS"/>
              </a:rPr>
              <a:t>se</a:t>
            </a:r>
            <a:r>
              <a:rPr sz="2400" b="1" spc="93" dirty="0">
                <a:solidFill>
                  <a:srgbClr val="2185C5"/>
                </a:solidFill>
                <a:latin typeface="Trebuchet MS"/>
                <a:cs typeface="Trebuchet MS"/>
              </a:rPr>
              <a:t>condo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47" dirty="0">
                <a:solidFill>
                  <a:srgbClr val="2185C5"/>
                </a:solidFill>
                <a:latin typeface="Trebuchet MS"/>
                <a:cs typeface="Trebuchet MS"/>
              </a:rPr>
              <a:t>l</a:t>
            </a:r>
            <a:r>
              <a:rPr sz="2400" b="1" spc="73" dirty="0">
                <a:solidFill>
                  <a:srgbClr val="2185C5"/>
                </a:solidFill>
                <a:latin typeface="Trebuchet MS"/>
                <a:cs typeface="Trebuchet MS"/>
              </a:rPr>
              <a:t>o</a:t>
            </a:r>
            <a:r>
              <a:rPr sz="2400" b="1" spc="-40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400" b="1" spc="-53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400" b="1" spc="93" dirty="0">
                <a:solidFill>
                  <a:srgbClr val="2185C5"/>
                </a:solidFill>
                <a:latin typeface="Trebuchet MS"/>
                <a:cs typeface="Trebuchet MS"/>
              </a:rPr>
              <a:t>o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20" dirty="0">
                <a:solidFill>
                  <a:srgbClr val="2185C5"/>
                </a:solidFill>
                <a:latin typeface="Trebuchet MS"/>
                <a:cs typeface="Trebuchet MS"/>
              </a:rPr>
              <a:t>di  </a:t>
            </a:r>
            <a:r>
              <a:rPr sz="2400" b="1" spc="-27" dirty="0">
                <a:solidFill>
                  <a:srgbClr val="2185C5"/>
                </a:solidFill>
                <a:latin typeface="Trebuchet MS"/>
                <a:cs typeface="Trebuchet MS"/>
              </a:rPr>
              <a:t>i</a:t>
            </a:r>
            <a:r>
              <a:rPr sz="2400" b="1" spc="-67" dirty="0">
                <a:solidFill>
                  <a:srgbClr val="2185C5"/>
                </a:solidFill>
                <a:latin typeface="Trebuchet MS"/>
                <a:cs typeface="Trebuchet MS"/>
              </a:rPr>
              <a:t>n</a:t>
            </a:r>
            <a:r>
              <a:rPr sz="2400" b="1" spc="-53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400" b="1" dirty="0">
                <a:solidFill>
                  <a:srgbClr val="2185C5"/>
                </a:solidFill>
                <a:latin typeface="Trebuchet MS"/>
                <a:cs typeface="Trebuchet MS"/>
              </a:rPr>
              <a:t>er</a:t>
            </a:r>
            <a:r>
              <a:rPr sz="2400" b="1" spc="-47" dirty="0">
                <a:solidFill>
                  <a:srgbClr val="2185C5"/>
                </a:solidFill>
                <a:latin typeface="Trebuchet MS"/>
                <a:cs typeface="Trebuchet MS"/>
              </a:rPr>
              <a:t>v</a:t>
            </a:r>
            <a:r>
              <a:rPr sz="2400" b="1" spc="40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400" b="1" spc="27" dirty="0">
                <a:solidFill>
                  <a:srgbClr val="2185C5"/>
                </a:solidFill>
                <a:latin typeface="Trebuchet MS"/>
                <a:cs typeface="Trebuchet MS"/>
              </a:rPr>
              <a:t>n</a:t>
            </a:r>
            <a:r>
              <a:rPr sz="2400" b="1" spc="-73" dirty="0">
                <a:solidFill>
                  <a:srgbClr val="2185C5"/>
                </a:solidFill>
                <a:latin typeface="Trebuchet MS"/>
                <a:cs typeface="Trebuchet MS"/>
              </a:rPr>
              <a:t>ti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113" dirty="0">
                <a:solidFill>
                  <a:srgbClr val="2185C5"/>
                </a:solidFill>
                <a:latin typeface="Trebuchet MS"/>
                <a:cs typeface="Trebuchet MS"/>
              </a:rPr>
              <a:t>dopo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47" dirty="0">
                <a:solidFill>
                  <a:srgbClr val="2185C5"/>
                </a:solidFill>
                <a:latin typeface="Trebuchet MS"/>
                <a:cs typeface="Trebuchet MS"/>
              </a:rPr>
              <a:t>un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33" dirty="0">
                <a:solidFill>
                  <a:srgbClr val="2185C5"/>
                </a:solidFill>
                <a:latin typeface="Trebuchet MS"/>
                <a:cs typeface="Trebuchet MS"/>
              </a:rPr>
              <a:t>primo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-27" dirty="0">
                <a:solidFill>
                  <a:srgbClr val="2185C5"/>
                </a:solidFill>
                <a:latin typeface="Trebuchet MS"/>
                <a:cs typeface="Trebuchet MS"/>
              </a:rPr>
              <a:t>i</a:t>
            </a:r>
            <a:r>
              <a:rPr sz="2400" b="1" spc="-80" dirty="0">
                <a:solidFill>
                  <a:srgbClr val="2185C5"/>
                </a:solidFill>
                <a:latin typeface="Trebuchet MS"/>
                <a:cs typeface="Trebuchet MS"/>
              </a:rPr>
              <a:t>n</a:t>
            </a:r>
            <a:r>
              <a:rPr sz="2400" b="1" spc="7" dirty="0">
                <a:solidFill>
                  <a:srgbClr val="2185C5"/>
                </a:solidFill>
                <a:latin typeface="Trebuchet MS"/>
                <a:cs typeface="Trebuchet MS"/>
              </a:rPr>
              <a:t>v</a:t>
            </a:r>
            <a:r>
              <a:rPr sz="2400" b="1" spc="120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400" b="1" spc="80" dirty="0">
                <a:solidFill>
                  <a:srgbClr val="2185C5"/>
                </a:solidFill>
                <a:latin typeface="Trebuchet MS"/>
                <a:cs typeface="Trebuchet MS"/>
              </a:rPr>
              <a:t>s</a:t>
            </a:r>
            <a:r>
              <a:rPr sz="2400" b="1" spc="20" dirty="0">
                <a:solidFill>
                  <a:srgbClr val="2185C5"/>
                </a:solidFill>
                <a:latin typeface="Trebuchet MS"/>
                <a:cs typeface="Trebuchet MS"/>
              </a:rPr>
              <a:t>time</a:t>
            </a:r>
            <a:r>
              <a:rPr sz="2400" b="1" spc="13" dirty="0">
                <a:solidFill>
                  <a:srgbClr val="2185C5"/>
                </a:solidFill>
                <a:latin typeface="Trebuchet MS"/>
                <a:cs typeface="Trebuchet MS"/>
              </a:rPr>
              <a:t>n</a:t>
            </a:r>
            <a:r>
              <a:rPr sz="2400" b="1" spc="-53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400" b="1" spc="60" dirty="0">
                <a:solidFill>
                  <a:srgbClr val="2185C5"/>
                </a:solidFill>
                <a:latin typeface="Trebuchet MS"/>
                <a:cs typeface="Trebuchet MS"/>
              </a:rPr>
              <a:t>o  </a:t>
            </a:r>
            <a:r>
              <a:rPr sz="2400" b="1" spc="-53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400" b="1" spc="27" dirty="0">
                <a:solidFill>
                  <a:srgbClr val="2185C5"/>
                </a:solidFill>
                <a:latin typeface="Trebuchet MS"/>
                <a:cs typeface="Trebuchet MS"/>
              </a:rPr>
              <a:t>ermin</a:t>
            </a:r>
            <a:r>
              <a:rPr sz="2400" b="1" spc="7" dirty="0">
                <a:solidFill>
                  <a:srgbClr val="2185C5"/>
                </a:solidFill>
                <a:latin typeface="Trebuchet MS"/>
                <a:cs typeface="Trebuchet MS"/>
              </a:rPr>
              <a:t>a</a:t>
            </a:r>
            <a:r>
              <a:rPr sz="2400" b="1" spc="-53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400" b="1" spc="93" dirty="0">
                <a:solidFill>
                  <a:srgbClr val="2185C5"/>
                </a:solidFill>
                <a:latin typeface="Trebuchet MS"/>
                <a:cs typeface="Trebuchet MS"/>
              </a:rPr>
              <a:t>o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47" dirty="0">
                <a:solidFill>
                  <a:srgbClr val="2185C5"/>
                </a:solidFill>
                <a:latin typeface="Trebuchet MS"/>
                <a:cs typeface="Trebuchet MS"/>
              </a:rPr>
              <a:t>nel</a:t>
            </a:r>
            <a:r>
              <a:rPr sz="2400" b="1" spc="-21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-113" dirty="0">
                <a:solidFill>
                  <a:srgbClr val="2185C5"/>
                </a:solidFill>
                <a:latin typeface="Trebuchet MS"/>
                <a:cs typeface="Trebuchet MS"/>
              </a:rPr>
              <a:t>2019.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6100" y="1470300"/>
            <a:ext cx="5594299" cy="41956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713989" y="4765500"/>
            <a:ext cx="267970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97ABBB"/>
                </a:solidFill>
                <a:latin typeface="Franklin Gothic Medium"/>
                <a:ea typeface="+mn-ea"/>
                <a:cs typeface="Franklin Gothic Medium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80"/>
              </a:spcBef>
            </a:pPr>
            <a:fld id="{81D60167-4931-47E6-BA6A-407CBD079E47}" type="slidenum">
              <a:rPr lang="en-GB" spc="-10" smtClean="0"/>
              <a:pPr marL="38100">
                <a:spcBef>
                  <a:spcPts val="80"/>
                </a:spcBef>
              </a:pPr>
              <a:t>23</a:t>
            </a:fld>
            <a:endParaRPr spc="-13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132" y="258865"/>
            <a:ext cx="7022253" cy="500137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3867"/>
              </a:lnSpc>
            </a:pPr>
            <a:r>
              <a:rPr sz="3333" u="heavy" spc="16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NUOVI</a:t>
            </a:r>
            <a:r>
              <a:rPr sz="3333" u="heavy" spc="-19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3333" u="heavy" spc="16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PERCORSI</a:t>
            </a:r>
            <a:r>
              <a:rPr sz="3333" u="heavy" spc="-18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3333" u="heavy" spc="14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CICLOPEDONALI</a:t>
            </a:r>
            <a:endParaRPr sz="3333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3132" y="1491365"/>
            <a:ext cx="3203787" cy="406400"/>
          </a:xfrm>
          <a:custGeom>
            <a:avLst/>
            <a:gdLst/>
            <a:ahLst/>
            <a:cxnLst/>
            <a:rect l="l" t="t" r="r" b="b"/>
            <a:pathLst>
              <a:path w="2402840" h="304800">
                <a:moveTo>
                  <a:pt x="2402644" y="304800"/>
                </a:moveTo>
                <a:lnTo>
                  <a:pt x="0" y="304800"/>
                </a:lnTo>
                <a:lnTo>
                  <a:pt x="0" y="0"/>
                </a:lnTo>
                <a:lnTo>
                  <a:pt x="2402644" y="0"/>
                </a:lnTo>
                <a:lnTo>
                  <a:pt x="2402644" y="304800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706201" y="729744"/>
            <a:ext cx="10975340" cy="20311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73" dirty="0">
                <a:solidFill>
                  <a:srgbClr val="1B39A9"/>
                </a:solidFill>
                <a:latin typeface="Trebuchet MS"/>
                <a:cs typeface="Trebuchet MS"/>
              </a:rPr>
              <a:t>P</a:t>
            </a:r>
            <a:r>
              <a:rPr sz="3200" b="1" spc="-27" dirty="0">
                <a:solidFill>
                  <a:srgbClr val="1B39A9"/>
                </a:solidFill>
                <a:latin typeface="Trebuchet MS"/>
                <a:cs typeface="Trebuchet MS"/>
              </a:rPr>
              <a:t>er</a:t>
            </a:r>
            <a:r>
              <a:rPr sz="3200" b="1" spc="-267" dirty="0">
                <a:solidFill>
                  <a:srgbClr val="1B39A9"/>
                </a:solidFill>
                <a:latin typeface="Trebuchet MS"/>
                <a:cs typeface="Trebuchet MS"/>
              </a:rPr>
              <a:t> </a:t>
            </a:r>
            <a:r>
              <a:rPr sz="3200" b="1" spc="87" dirty="0">
                <a:solidFill>
                  <a:srgbClr val="1B39A9"/>
                </a:solidFill>
                <a:latin typeface="Trebuchet MS"/>
                <a:cs typeface="Trebuchet MS"/>
              </a:rPr>
              <a:t>una</a:t>
            </a:r>
            <a:r>
              <a:rPr sz="3200" b="1" spc="-200" dirty="0">
                <a:solidFill>
                  <a:srgbClr val="1B39A9"/>
                </a:solidFill>
                <a:latin typeface="Trebuchet MS"/>
                <a:cs typeface="Trebuchet MS"/>
              </a:rPr>
              <a:t> </a:t>
            </a:r>
            <a:r>
              <a:rPr sz="3200" b="1" spc="47" dirty="0">
                <a:solidFill>
                  <a:srgbClr val="1B39A9"/>
                </a:solidFill>
                <a:latin typeface="Trebuchet MS"/>
                <a:cs typeface="Trebuchet MS"/>
              </a:rPr>
              <a:t>mobilità</a:t>
            </a:r>
            <a:r>
              <a:rPr sz="3200" b="1" spc="-200" dirty="0">
                <a:solidFill>
                  <a:srgbClr val="1B39A9"/>
                </a:solidFill>
                <a:latin typeface="Trebuchet MS"/>
                <a:cs typeface="Trebuchet MS"/>
              </a:rPr>
              <a:t> </a:t>
            </a:r>
            <a:r>
              <a:rPr sz="3200" b="1" spc="140" dirty="0">
                <a:solidFill>
                  <a:srgbClr val="1B39A9"/>
                </a:solidFill>
                <a:latin typeface="Trebuchet MS"/>
                <a:cs typeface="Trebuchet MS"/>
              </a:rPr>
              <a:t>dol</a:t>
            </a:r>
            <a:r>
              <a:rPr sz="3200" b="1" spc="127" dirty="0">
                <a:solidFill>
                  <a:srgbClr val="1B39A9"/>
                </a:solidFill>
                <a:latin typeface="Trebuchet MS"/>
                <a:cs typeface="Trebuchet MS"/>
              </a:rPr>
              <a:t>c</a:t>
            </a:r>
            <a:r>
              <a:rPr sz="3200" b="1" spc="73" dirty="0">
                <a:solidFill>
                  <a:srgbClr val="1B39A9"/>
                </a:solidFill>
                <a:latin typeface="Trebuchet MS"/>
                <a:cs typeface="Trebuchet MS"/>
              </a:rPr>
              <a:t>e</a:t>
            </a:r>
            <a:endParaRPr sz="3200">
              <a:latin typeface="Trebuchet MS"/>
              <a:cs typeface="Trebuchet MS"/>
            </a:endParaRPr>
          </a:p>
          <a:p>
            <a:pPr marL="16933" marR="6773">
              <a:lnSpc>
                <a:spcPct val="115500"/>
              </a:lnSpc>
              <a:spcBef>
                <a:spcPts val="1420"/>
              </a:spcBef>
            </a:pPr>
            <a:r>
              <a:rPr sz="2667" b="1" u="heavy" spc="9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CICLOVIA</a:t>
            </a:r>
            <a:r>
              <a:rPr sz="2667" b="1" u="heavy" spc="-24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12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DEL</a:t>
            </a:r>
            <a:r>
              <a:rPr sz="2667" b="1" u="heavy" spc="-24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4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SOLE</a:t>
            </a:r>
            <a:r>
              <a:rPr sz="2667" b="1" spc="47" dirty="0">
                <a:solidFill>
                  <a:srgbClr val="1B39A9"/>
                </a:solidFill>
                <a:latin typeface="Trebuchet MS"/>
                <a:cs typeface="Trebuchet MS"/>
              </a:rPr>
              <a:t>:</a:t>
            </a:r>
            <a:r>
              <a:rPr sz="2667" b="1" spc="-152" dirty="0">
                <a:solidFill>
                  <a:srgbClr val="1B39A9"/>
                </a:solidFill>
                <a:latin typeface="Trebuchet MS"/>
                <a:cs typeface="Trebuchet MS"/>
              </a:rPr>
              <a:t> </a:t>
            </a:r>
            <a:r>
              <a:rPr sz="2533" b="1" spc="13" dirty="0">
                <a:solidFill>
                  <a:srgbClr val="2185C5"/>
                </a:solidFill>
                <a:latin typeface="Trebuchet MS"/>
                <a:cs typeface="Trebuchet MS"/>
              </a:rPr>
              <a:t>creazione</a:t>
            </a:r>
            <a:r>
              <a:rPr sz="2533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di</a:t>
            </a:r>
            <a:r>
              <a:rPr sz="2533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47" dirty="0">
                <a:solidFill>
                  <a:srgbClr val="2185C5"/>
                </a:solidFill>
                <a:latin typeface="Trebuchet MS"/>
                <a:cs typeface="Trebuchet MS"/>
              </a:rPr>
              <a:t>un</a:t>
            </a:r>
            <a:r>
              <a:rPr sz="2533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u="heavy" spc="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percorso</a:t>
            </a:r>
            <a:r>
              <a:rPr sz="2533" b="1" u="heavy" spc="-152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4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ciclabile</a:t>
            </a:r>
            <a:r>
              <a:rPr sz="2533" b="1" u="heavy" spc="-152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7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che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u="heavy" spc="8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collegherà </a:t>
            </a:r>
            <a:r>
              <a:rPr sz="2533" b="1" spc="-74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u="heavy" spc="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Pistoia </a:t>
            </a:r>
            <a:r>
              <a:rPr sz="2533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 </a:t>
            </a:r>
            <a:r>
              <a:rPr sz="2533" b="1" u="heavy" spc="9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Campi </a:t>
            </a:r>
            <a:r>
              <a:rPr sz="2533" b="1" u="heavy" spc="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Bisenzio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60" dirty="0">
                <a:solidFill>
                  <a:srgbClr val="2185C5"/>
                </a:solidFill>
                <a:latin typeface="Trebuchet MS"/>
                <a:cs typeface="Trebuchet MS"/>
              </a:rPr>
              <a:t>e sarà 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parte di </a:t>
            </a:r>
            <a:r>
              <a:rPr sz="2533" b="1" spc="47" dirty="0">
                <a:solidFill>
                  <a:srgbClr val="2185C5"/>
                </a:solidFill>
                <a:latin typeface="Trebuchet MS"/>
                <a:cs typeface="Trebuchet MS"/>
              </a:rPr>
              <a:t>un </a:t>
            </a:r>
            <a:r>
              <a:rPr sz="2533" b="1" spc="-33" dirty="0">
                <a:solidFill>
                  <a:srgbClr val="2185C5"/>
                </a:solidFill>
                <a:latin typeface="Trebuchet MS"/>
                <a:cs typeface="Trebuchet MS"/>
              </a:rPr>
              <a:t>itinerario </a:t>
            </a:r>
            <a:r>
              <a:rPr sz="2533" b="1" spc="47" dirty="0">
                <a:solidFill>
                  <a:srgbClr val="2185C5"/>
                </a:solidFill>
                <a:latin typeface="Trebuchet MS"/>
                <a:cs typeface="Trebuchet MS"/>
              </a:rPr>
              <a:t>ciclabile 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di </a:t>
            </a:r>
            <a:r>
              <a:rPr sz="2533" b="1" u="heavy" spc="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3000 </a:t>
            </a:r>
            <a:r>
              <a:rPr sz="2533" b="1" spc="4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km</a:t>
            </a:r>
            <a:r>
              <a:rPr sz="2533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73" dirty="0">
                <a:solidFill>
                  <a:srgbClr val="2185C5"/>
                </a:solidFill>
                <a:latin typeface="Trebuchet MS"/>
                <a:cs typeface="Trebuchet MS"/>
              </a:rPr>
              <a:t>che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u="heavy" spc="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attraverserà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tutta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-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l’Italia</a:t>
            </a:r>
            <a:endParaRPr sz="2533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713989" y="4765500"/>
            <a:ext cx="267970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97ABBB"/>
                </a:solidFill>
                <a:latin typeface="Franklin Gothic Medium"/>
                <a:ea typeface="+mn-ea"/>
                <a:cs typeface="Franklin Gothic Medium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80"/>
              </a:spcBef>
            </a:pPr>
            <a:fld id="{81D60167-4931-47E6-BA6A-407CBD079E47}" type="slidenum">
              <a:rPr lang="en-GB" spc="-10" smtClean="0"/>
              <a:pPr marL="38100">
                <a:spcBef>
                  <a:spcPts val="80"/>
                </a:spcBef>
              </a:pPr>
              <a:t>24</a:t>
            </a:fld>
            <a:endParaRPr spc="-13" dirty="0"/>
          </a:p>
        </p:txBody>
      </p:sp>
      <p:sp>
        <p:nvSpPr>
          <p:cNvPr id="5" name="object 5"/>
          <p:cNvSpPr txBox="1"/>
          <p:nvPr/>
        </p:nvSpPr>
        <p:spPr>
          <a:xfrm>
            <a:off x="723132" y="3015366"/>
            <a:ext cx="2468880" cy="397545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93"/>
              </a:lnSpc>
            </a:pPr>
            <a:r>
              <a:rPr sz="2667" b="1" u="heavy" spc="22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</a:t>
            </a:r>
            <a:r>
              <a:rPr sz="2667" b="1" u="heavy" spc="10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</a:t>
            </a:r>
            <a:r>
              <a:rPr sz="2667" b="1" u="heavy" spc="25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N</a:t>
            </a:r>
            <a:r>
              <a:rPr sz="2667" b="1" u="heavy" spc="-16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4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L</a:t>
            </a:r>
            <a:r>
              <a:rPr sz="2667" b="1" u="heavy" spc="16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OREN</a:t>
            </a:r>
            <a:r>
              <a:rPr sz="2667" b="1" u="heavy" spc="10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Z</a:t>
            </a:r>
            <a:r>
              <a:rPr sz="2667" b="1" u="heavy" spc="12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O</a:t>
            </a:r>
            <a:r>
              <a:rPr sz="2667" b="1" spc="-327" dirty="0">
                <a:solidFill>
                  <a:srgbClr val="1B39A9"/>
                </a:solidFill>
                <a:latin typeface="Trebuchet MS"/>
                <a:cs typeface="Trebuchet MS"/>
              </a:rPr>
              <a:t>: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39099" y="3001820"/>
            <a:ext cx="7694507" cy="40688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533" b="1" dirty="0">
                <a:solidFill>
                  <a:srgbClr val="2185C5"/>
                </a:solidFill>
                <a:latin typeface="Trebuchet MS"/>
                <a:cs typeface="Trebuchet MS"/>
              </a:rPr>
              <a:t>ricucitura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93" dirty="0">
                <a:solidFill>
                  <a:srgbClr val="2185C5"/>
                </a:solidFill>
                <a:latin typeface="Trebuchet MS"/>
                <a:cs typeface="Trebuchet MS"/>
              </a:rPr>
              <a:t>del</a:t>
            </a:r>
            <a:r>
              <a:rPr sz="2533" b="1" spc="-22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60" dirty="0">
                <a:solidFill>
                  <a:srgbClr val="2185C5"/>
                </a:solidFill>
                <a:latin typeface="Trebuchet MS"/>
                <a:cs typeface="Trebuchet MS"/>
              </a:rPr>
              <a:t>tessuto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53" dirty="0">
                <a:solidFill>
                  <a:srgbClr val="2185C5"/>
                </a:solidFill>
                <a:latin typeface="Trebuchet MS"/>
                <a:cs typeface="Trebuchet MS"/>
              </a:rPr>
              <a:t>urbano</a:t>
            </a:r>
            <a:r>
              <a:rPr sz="2533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per</a:t>
            </a:r>
            <a:r>
              <a:rPr sz="2533" b="1" spc="-21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127" dirty="0">
                <a:solidFill>
                  <a:srgbClr val="2185C5"/>
                </a:solidFill>
                <a:latin typeface="Trebuchet MS"/>
                <a:cs typeface="Trebuchet MS"/>
              </a:rPr>
              <a:t>San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13" dirty="0">
                <a:solidFill>
                  <a:srgbClr val="2185C5"/>
                </a:solidFill>
                <a:latin typeface="Trebuchet MS"/>
                <a:cs typeface="Trebuchet MS"/>
              </a:rPr>
              <a:t>Lorenzo</a:t>
            </a:r>
            <a:r>
              <a:rPr sz="2533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60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53" dirty="0">
                <a:solidFill>
                  <a:srgbClr val="2185C5"/>
                </a:solidFill>
                <a:latin typeface="Trebuchet MS"/>
                <a:cs typeface="Trebuchet MS"/>
              </a:rPr>
              <a:t>le</a:t>
            </a:r>
            <a:endParaRPr sz="2533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201" y="3397045"/>
            <a:ext cx="10709487" cy="87624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5100"/>
              </a:lnSpc>
              <a:spcBef>
                <a:spcPts val="133"/>
              </a:spcBef>
            </a:pPr>
            <a:r>
              <a:rPr sz="2533" b="1" spc="20" dirty="0">
                <a:solidFill>
                  <a:srgbClr val="2185C5"/>
                </a:solidFill>
                <a:latin typeface="Trebuchet MS"/>
                <a:cs typeface="Trebuchet MS"/>
              </a:rPr>
              <a:t>aree</a:t>
            </a:r>
            <a:r>
              <a:rPr sz="2533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-40" dirty="0">
                <a:solidFill>
                  <a:srgbClr val="2185C5"/>
                </a:solidFill>
                <a:latin typeface="Trebuchet MS"/>
                <a:cs typeface="Trebuchet MS"/>
              </a:rPr>
              <a:t>limitrofe,</a:t>
            </a:r>
            <a:r>
              <a:rPr sz="2533" b="1" spc="-14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80" dirty="0">
                <a:solidFill>
                  <a:srgbClr val="2185C5"/>
                </a:solidFill>
                <a:latin typeface="Trebuchet MS"/>
                <a:cs typeface="Trebuchet MS"/>
              </a:rPr>
              <a:t>con</a:t>
            </a:r>
            <a:r>
              <a:rPr sz="2533" b="1" spc="-14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80" dirty="0">
                <a:solidFill>
                  <a:srgbClr val="2185C5"/>
                </a:solidFill>
                <a:latin typeface="Trebuchet MS"/>
                <a:cs typeface="Trebuchet MS"/>
              </a:rPr>
              <a:t>la</a:t>
            </a:r>
            <a:r>
              <a:rPr sz="2533" b="1" spc="-14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13" dirty="0">
                <a:solidFill>
                  <a:srgbClr val="2185C5"/>
                </a:solidFill>
                <a:latin typeface="Trebuchet MS"/>
                <a:cs typeface="Trebuchet MS"/>
              </a:rPr>
              <a:t>creazione</a:t>
            </a:r>
            <a:r>
              <a:rPr sz="2533" b="1" spc="-14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di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u="heavy" spc="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nuovi</a:t>
            </a:r>
            <a:r>
              <a:rPr sz="2533" b="1" u="heavy" spc="-14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percorsi</a:t>
            </a:r>
            <a:r>
              <a:rPr sz="2533" b="1" u="heavy" spc="-14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-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ciclabili</a:t>
            </a:r>
            <a:r>
              <a:rPr sz="2533" b="1" spc="-13" dirty="0">
                <a:solidFill>
                  <a:srgbClr val="2185C5"/>
                </a:solidFill>
                <a:latin typeface="Trebuchet MS"/>
                <a:cs typeface="Trebuchet MS"/>
              </a:rPr>
              <a:t>,</a:t>
            </a:r>
            <a:r>
              <a:rPr sz="2533" b="1" spc="-14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per</a:t>
            </a:r>
            <a:r>
              <a:rPr sz="2533" b="1" spc="-20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67" dirty="0">
                <a:solidFill>
                  <a:srgbClr val="2185C5"/>
                </a:solidFill>
                <a:latin typeface="Trebuchet MS"/>
                <a:cs typeface="Trebuchet MS"/>
              </a:rPr>
              <a:t>una</a:t>
            </a:r>
            <a:r>
              <a:rPr sz="2533" b="1" spc="-14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-20" dirty="0">
                <a:solidFill>
                  <a:srgbClr val="2185C5"/>
                </a:solidFill>
                <a:latin typeface="Trebuchet MS"/>
                <a:cs typeface="Trebuchet MS"/>
              </a:rPr>
              <a:t>rete </a:t>
            </a:r>
            <a:r>
              <a:rPr sz="2533" b="1" spc="-74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73" dirty="0">
                <a:solidFill>
                  <a:srgbClr val="2185C5"/>
                </a:solidFill>
                <a:latin typeface="Trebuchet MS"/>
                <a:cs typeface="Trebuchet MS"/>
              </a:rPr>
              <a:t>che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u="heavy" spc="-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unirà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-1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i</a:t>
            </a:r>
            <a:r>
              <a:rPr sz="2533" b="1" u="heavy" spc="-152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-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tratti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0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già</a:t>
            </a:r>
            <a:r>
              <a:rPr sz="2533" b="1" u="heavy" spc="-152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esistenti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533" b="1" u="heavy" spc="-152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quelli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7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che</a:t>
            </a:r>
            <a:r>
              <a:rPr sz="2533" b="1" u="heavy" spc="-2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verranno</a:t>
            </a:r>
            <a:r>
              <a:rPr sz="2533" b="1" u="heavy" spc="-152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presto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-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realizzati</a:t>
            </a:r>
            <a:endParaRPr sz="2533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3132" y="4539367"/>
            <a:ext cx="2756747" cy="397545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93"/>
              </a:lnSpc>
            </a:pPr>
            <a:r>
              <a:rPr sz="2667" b="1" u="heavy" spc="10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</a:t>
            </a:r>
            <a:r>
              <a:rPr sz="2667" b="1" u="heavy" spc="-19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L</a:t>
            </a:r>
            <a:r>
              <a:rPr sz="2667" b="1" u="heavy" spc="8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TR</a:t>
            </a:r>
            <a:r>
              <a:rPr sz="2667" b="1" u="heavy" spc="2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I</a:t>
            </a:r>
            <a:r>
              <a:rPr sz="2667" b="1" u="heavy" spc="-16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10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PE</a:t>
            </a:r>
            <a:r>
              <a:rPr sz="2667" b="1" u="heavy" spc="9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R</a:t>
            </a:r>
            <a:r>
              <a:rPr sz="2667" b="1" u="heavy" spc="16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CORS</a:t>
            </a:r>
            <a:r>
              <a:rPr sz="2667" b="1" u="heavy" spc="6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I</a:t>
            </a:r>
            <a:r>
              <a:rPr sz="2667" b="1" spc="-327" dirty="0">
                <a:solidFill>
                  <a:srgbClr val="1B39A9"/>
                </a:solidFill>
                <a:latin typeface="Trebuchet MS"/>
                <a:cs typeface="Trebuchet MS"/>
              </a:rPr>
              <a:t>: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18746" y="4525819"/>
            <a:ext cx="7756313" cy="40688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533" b="1" spc="-67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533" b="1" spc="-93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533" b="1" spc="60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67" dirty="0">
                <a:solidFill>
                  <a:srgbClr val="2185C5"/>
                </a:solidFill>
                <a:latin typeface="Trebuchet MS"/>
                <a:cs typeface="Trebuchet MS"/>
              </a:rPr>
              <a:t>nu</a:t>
            </a:r>
            <a:r>
              <a:rPr sz="2533" b="1" spc="13" dirty="0">
                <a:solidFill>
                  <a:srgbClr val="2185C5"/>
                </a:solidFill>
                <a:latin typeface="Trebuchet MS"/>
                <a:cs typeface="Trebuchet MS"/>
              </a:rPr>
              <a:t>o</a:t>
            </a:r>
            <a:r>
              <a:rPr sz="2533" b="1" spc="-27" dirty="0">
                <a:solidFill>
                  <a:srgbClr val="2185C5"/>
                </a:solidFill>
                <a:latin typeface="Trebuchet MS"/>
                <a:cs typeface="Trebuchet MS"/>
              </a:rPr>
              <a:t>vi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-47" dirty="0">
                <a:solidFill>
                  <a:srgbClr val="2185C5"/>
                </a:solidFill>
                <a:latin typeface="Trebuchet MS"/>
                <a:cs typeface="Trebuchet MS"/>
              </a:rPr>
              <a:t>itine</a:t>
            </a:r>
            <a:r>
              <a:rPr sz="2533" b="1" spc="-60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533" b="1" spc="-40" dirty="0">
                <a:solidFill>
                  <a:srgbClr val="2185C5"/>
                </a:solidFill>
                <a:latin typeface="Trebuchet MS"/>
                <a:cs typeface="Trebuchet MS"/>
              </a:rPr>
              <a:t>ari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73" dirty="0">
                <a:solidFill>
                  <a:srgbClr val="2185C5"/>
                </a:solidFill>
                <a:latin typeface="Trebuchet MS"/>
                <a:cs typeface="Trebuchet MS"/>
              </a:rPr>
              <a:t>che</a:t>
            </a:r>
            <a:r>
              <a:rPr sz="2533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u="heavy" spc="1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</a:t>
            </a:r>
            <a:r>
              <a:rPr sz="2533" b="1" u="heavy" spc="7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olleghe</a:t>
            </a:r>
            <a:r>
              <a:rPr sz="2533" b="1" u="heavy" spc="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rann</a:t>
            </a:r>
            <a:r>
              <a:rPr sz="2533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o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-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piazz</a:t>
            </a:r>
            <a:r>
              <a:rPr sz="2533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O</a:t>
            </a:r>
            <a:r>
              <a:rPr sz="2533" b="1" u="heavy" spc="8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pl</a:t>
            </a:r>
            <a:r>
              <a:rPr sz="2533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à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endParaRPr sz="2533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200" y="4921045"/>
            <a:ext cx="10847493" cy="13245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5100"/>
              </a:lnSpc>
              <a:spcBef>
                <a:spcPts val="133"/>
              </a:spcBef>
            </a:pPr>
            <a:r>
              <a:rPr sz="2533" b="1" u="heavy" spc="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via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-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de’</a:t>
            </a:r>
            <a:r>
              <a:rPr sz="2533" b="1" u="heavy" spc="-2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Pappagalli</a:t>
            </a:r>
            <a:r>
              <a:rPr sz="2533" b="1" spc="53" dirty="0">
                <a:solidFill>
                  <a:srgbClr val="2185C5"/>
                </a:solidFill>
                <a:latin typeface="Trebuchet MS"/>
                <a:cs typeface="Trebuchet MS"/>
              </a:rPr>
              <a:t>,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120" dirty="0">
                <a:solidFill>
                  <a:srgbClr val="2185C5"/>
                </a:solidFill>
                <a:latin typeface="Trebuchet MS"/>
                <a:cs typeface="Trebuchet MS"/>
              </a:rPr>
              <a:t>passando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per</a:t>
            </a:r>
            <a:r>
              <a:rPr sz="2533" b="1" spc="-21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-33" dirty="0">
                <a:solidFill>
                  <a:srgbClr val="2185C5"/>
                </a:solidFill>
                <a:latin typeface="Trebuchet MS"/>
                <a:cs typeface="Trebuchet MS"/>
              </a:rPr>
              <a:t>il</a:t>
            </a:r>
            <a:r>
              <a:rPr sz="2533" b="1" spc="-22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53" dirty="0">
                <a:solidFill>
                  <a:srgbClr val="2185C5"/>
                </a:solidFill>
                <a:latin typeface="Trebuchet MS"/>
                <a:cs typeface="Trebuchet MS"/>
              </a:rPr>
              <a:t>Parco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87" dirty="0">
                <a:solidFill>
                  <a:srgbClr val="2185C5"/>
                </a:solidFill>
                <a:latin typeface="Trebuchet MS"/>
                <a:cs typeface="Trebuchet MS"/>
              </a:rPr>
              <a:t>della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dirty="0">
                <a:solidFill>
                  <a:srgbClr val="2185C5"/>
                </a:solidFill>
                <a:latin typeface="Trebuchet MS"/>
                <a:cs typeface="Trebuchet MS"/>
              </a:rPr>
              <a:t>Rana,</a:t>
            </a:r>
            <a:r>
              <a:rPr sz="2533" b="1" spc="-22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13" dirty="0">
                <a:solidFill>
                  <a:srgbClr val="2185C5"/>
                </a:solidFill>
                <a:latin typeface="Trebuchet MS"/>
                <a:cs typeface="Trebuchet MS"/>
              </a:rPr>
              <a:t>via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27" dirty="0">
                <a:solidFill>
                  <a:srgbClr val="2185C5"/>
                </a:solidFill>
                <a:latin typeface="Trebuchet MS"/>
                <a:cs typeface="Trebuchet MS"/>
              </a:rPr>
              <a:t>di</a:t>
            </a:r>
            <a:r>
              <a:rPr sz="2533" b="1" spc="-24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47" dirty="0">
                <a:solidFill>
                  <a:srgbClr val="2185C5"/>
                </a:solidFill>
                <a:latin typeface="Trebuchet MS"/>
                <a:cs typeface="Trebuchet MS"/>
              </a:rPr>
              <a:t>Valdibrana</a:t>
            </a:r>
            <a:r>
              <a:rPr sz="2533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60" dirty="0">
                <a:solidFill>
                  <a:srgbClr val="2185C5"/>
                </a:solidFill>
                <a:latin typeface="Trebuchet MS"/>
                <a:cs typeface="Trebuchet MS"/>
              </a:rPr>
              <a:t>e </a:t>
            </a:r>
            <a:r>
              <a:rPr sz="2533" b="1" spc="-74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spc="13" dirty="0">
                <a:solidFill>
                  <a:srgbClr val="2185C5"/>
                </a:solidFill>
                <a:latin typeface="Trebuchet MS"/>
                <a:cs typeface="Trebuchet MS"/>
              </a:rPr>
              <a:t>via </a:t>
            </a:r>
            <a:r>
              <a:rPr sz="2533" b="1" spc="93" dirty="0">
                <a:solidFill>
                  <a:srgbClr val="2185C5"/>
                </a:solidFill>
                <a:latin typeface="Trebuchet MS"/>
                <a:cs typeface="Trebuchet MS"/>
              </a:rPr>
              <a:t>del </a:t>
            </a:r>
            <a:r>
              <a:rPr sz="2533" b="1" spc="7" dirty="0">
                <a:solidFill>
                  <a:srgbClr val="2185C5"/>
                </a:solidFill>
                <a:latin typeface="Trebuchet MS"/>
                <a:cs typeface="Trebuchet MS"/>
              </a:rPr>
              <a:t>Villone; </a:t>
            </a:r>
            <a:r>
              <a:rPr sz="2533" b="1" u="heavy" spc="7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prolungamento </a:t>
            </a:r>
            <a:r>
              <a:rPr sz="2533" b="1" u="heavy" spc="9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del </a:t>
            </a:r>
            <a:r>
              <a:rPr sz="2533" b="1" u="heavy" spc="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percorso </a:t>
            </a:r>
            <a:r>
              <a:rPr sz="2533" b="1" u="heavy" spc="-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tra </a:t>
            </a:r>
            <a:r>
              <a:rPr sz="2533" b="1" u="heavy" spc="8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la </a:t>
            </a:r>
            <a:r>
              <a:rPr sz="2533" b="1" u="heavy" spc="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stazione di </a:t>
            </a:r>
            <a:r>
              <a:rPr sz="2533" b="1" u="heavy" spc="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Pistoia </a:t>
            </a:r>
            <a:r>
              <a:rPr sz="2533" b="1" spc="-74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533" b="1" u="heavy" spc="10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O</a:t>
            </a:r>
            <a:r>
              <a:rPr sz="2533" b="1" u="heavy" spc="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v</a:t>
            </a:r>
            <a:r>
              <a:rPr sz="2533" b="1" u="heavy" spc="1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</a:t>
            </a:r>
            <a:r>
              <a:rPr sz="2533" b="1" u="heavy" spc="8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</a:t>
            </a:r>
            <a:r>
              <a:rPr sz="2533" b="1" u="heavy" spc="-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</a:t>
            </a:r>
            <a:r>
              <a:rPr sz="2533" b="1" u="heavy" spc="-2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vial</a:t>
            </a:r>
            <a:r>
              <a:rPr sz="2533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</a:t>
            </a:r>
            <a:r>
              <a:rPr sz="2533" b="1" u="heavy" spc="4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</a:t>
            </a:r>
            <a:r>
              <a:rPr sz="2533" b="1" u="heavy" spc="-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</a:t>
            </a:r>
            <a:r>
              <a:rPr sz="2533" b="1" u="heavy" spc="-9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</a:t>
            </a:r>
            <a:r>
              <a:rPr sz="2533" b="1" u="heavy" spc="1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o</a:t>
            </a:r>
            <a:r>
              <a:rPr sz="2533" b="1" u="heavy" spc="9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</a:t>
            </a:r>
            <a:r>
              <a:rPr sz="2533" b="1" u="heavy" spc="8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ch</a:t>
            </a:r>
            <a:r>
              <a:rPr sz="2533" b="1" u="heavy" spc="-1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i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-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ﬁn</a:t>
            </a:r>
            <a:r>
              <a:rPr sz="2533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o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-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piazz</a:t>
            </a:r>
            <a:r>
              <a:rPr sz="2533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24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</a:t>
            </a:r>
            <a:r>
              <a:rPr sz="2533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533" b="1" u="heavy" spc="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n</a:t>
            </a:r>
            <a:r>
              <a:rPr sz="2533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533" b="1" u="heavy" spc="-9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F</a:t>
            </a:r>
            <a:r>
              <a:rPr sz="2533" b="1" u="heavy" spc="-1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</a:t>
            </a:r>
            <a:r>
              <a:rPr sz="2533" b="1" u="heavy" spc="9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an</a:t>
            </a:r>
            <a:r>
              <a:rPr sz="2533" b="1" u="heavy" spc="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</a:t>
            </a:r>
            <a:r>
              <a:rPr sz="2533" b="1" u="heavy" spc="1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es</a:t>
            </a:r>
            <a:r>
              <a:rPr sz="2533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co</a:t>
            </a:r>
            <a:endParaRPr sz="2533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132" y="351662"/>
            <a:ext cx="3120813" cy="512961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4020"/>
              </a:lnSpc>
            </a:pPr>
            <a:r>
              <a:rPr sz="3467" u="heavy" spc="10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L</a:t>
            </a:r>
            <a:r>
              <a:rPr sz="3467" u="heavy" spc="6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E</a:t>
            </a:r>
            <a:r>
              <a:rPr sz="3467" u="heavy" spc="25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GN</a:t>
            </a:r>
            <a:r>
              <a:rPr sz="3467" u="heavy" spc="18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O</a:t>
            </a:r>
            <a:r>
              <a:rPr sz="3467" u="heavy" spc="-21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3467" u="heavy" spc="16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RO</a:t>
            </a:r>
            <a:r>
              <a:rPr sz="3467" u="heavy" spc="29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SSO</a:t>
            </a:r>
            <a:endParaRPr sz="34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201" y="844871"/>
            <a:ext cx="4007273" cy="4890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067" b="1" spc="13" dirty="0">
                <a:solidFill>
                  <a:srgbClr val="1B39A9"/>
                </a:solidFill>
                <a:latin typeface="Trebuchet MS"/>
                <a:cs typeface="Trebuchet MS"/>
              </a:rPr>
              <a:t>Ci</a:t>
            </a:r>
            <a:r>
              <a:rPr sz="3067" b="1" spc="7" dirty="0">
                <a:solidFill>
                  <a:srgbClr val="1B39A9"/>
                </a:solidFill>
                <a:latin typeface="Trebuchet MS"/>
                <a:cs typeface="Trebuchet MS"/>
              </a:rPr>
              <a:t>t</a:t>
            </a:r>
            <a:r>
              <a:rPr sz="3067" b="1" spc="87" dirty="0">
                <a:solidFill>
                  <a:srgbClr val="1B39A9"/>
                </a:solidFill>
                <a:latin typeface="Trebuchet MS"/>
                <a:cs typeface="Trebuchet MS"/>
              </a:rPr>
              <a:t>tadella</a:t>
            </a:r>
            <a:r>
              <a:rPr sz="3067" b="1" spc="-193" dirty="0">
                <a:solidFill>
                  <a:srgbClr val="1B39A9"/>
                </a:solidFill>
                <a:latin typeface="Trebuchet MS"/>
                <a:cs typeface="Trebuchet MS"/>
              </a:rPr>
              <a:t> </a:t>
            </a:r>
            <a:r>
              <a:rPr sz="3067" b="1" spc="100" dirty="0">
                <a:solidFill>
                  <a:srgbClr val="1B39A9"/>
                </a:solidFill>
                <a:latin typeface="Trebuchet MS"/>
                <a:cs typeface="Trebuchet MS"/>
              </a:rPr>
              <a:t>dello</a:t>
            </a:r>
            <a:r>
              <a:rPr sz="3067" b="1" spc="-193" dirty="0">
                <a:solidFill>
                  <a:srgbClr val="1B39A9"/>
                </a:solidFill>
                <a:latin typeface="Trebuchet MS"/>
                <a:cs typeface="Trebuchet MS"/>
              </a:rPr>
              <a:t> </a:t>
            </a:r>
            <a:r>
              <a:rPr sz="3067" b="1" spc="60" dirty="0">
                <a:solidFill>
                  <a:srgbClr val="1B39A9"/>
                </a:solidFill>
                <a:latin typeface="Trebuchet MS"/>
                <a:cs typeface="Trebuchet MS"/>
              </a:rPr>
              <a:t>sport</a:t>
            </a:r>
            <a:endParaRPr sz="306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132" y="1491366"/>
            <a:ext cx="3857413" cy="359073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87"/>
              </a:lnSpc>
            </a:pPr>
            <a:r>
              <a:rPr sz="2400" b="1" u="heavy" spc="17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NU</a:t>
            </a:r>
            <a:r>
              <a:rPr sz="2400" b="1" u="heavy" spc="11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O</a:t>
            </a:r>
            <a:r>
              <a:rPr sz="2400" b="1" u="heavy" spc="12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V</a:t>
            </a:r>
            <a:r>
              <a:rPr sz="2400" b="1" u="heavy" spc="1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I</a:t>
            </a:r>
            <a:r>
              <a:rPr sz="2400" b="1" u="heavy" spc="-152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10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IMPIANT</a:t>
            </a:r>
            <a:r>
              <a:rPr sz="2400" b="1" u="heavy" spc="1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I</a:t>
            </a:r>
            <a:r>
              <a:rPr sz="2400" b="1" u="heavy" spc="-152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14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SPO</a:t>
            </a:r>
            <a:r>
              <a:rPr sz="2400" b="1" u="heavy" spc="12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R</a:t>
            </a:r>
            <a:r>
              <a:rPr sz="2400" b="1" u="heavy" spc="4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TIVI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117600" y="2434167"/>
            <a:ext cx="14020800" cy="1158565"/>
          </a:xfrm>
          <a:prstGeom prst="rect">
            <a:avLst/>
          </a:prstGeom>
        </p:spPr>
        <p:txBody>
          <a:bodyPr vert="horz" wrap="square" lIns="0" tIns="1947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pc="27" dirty="0"/>
              <a:t>Integrazione </a:t>
            </a:r>
            <a:r>
              <a:rPr spc="73" dirty="0"/>
              <a:t>delle </a:t>
            </a:r>
            <a:r>
              <a:rPr dirty="0"/>
              <a:t>strutture </a:t>
            </a:r>
            <a:r>
              <a:rPr spc="100" dirty="0"/>
              <a:t>già </a:t>
            </a:r>
            <a:r>
              <a:rPr spc="107" dirty="0"/>
              <a:t> </a:t>
            </a:r>
            <a:r>
              <a:rPr spc="13" dirty="0"/>
              <a:t>p</a:t>
            </a:r>
            <a:r>
              <a:rPr spc="-13" dirty="0"/>
              <a:t>r</a:t>
            </a:r>
            <a:r>
              <a:rPr spc="67" dirty="0"/>
              <a:t>esen</a:t>
            </a:r>
            <a:r>
              <a:rPr spc="-73" dirty="0"/>
              <a:t>ti</a:t>
            </a:r>
            <a:r>
              <a:rPr spc="-152" dirty="0"/>
              <a:t> </a:t>
            </a:r>
            <a:r>
              <a:rPr spc="107" dirty="0"/>
              <a:t>c</a:t>
            </a:r>
            <a:r>
              <a:rPr spc="60" dirty="0"/>
              <a:t>on</a:t>
            </a:r>
            <a:r>
              <a:rPr spc="-152" dirty="0"/>
              <a:t> </a:t>
            </a:r>
            <a:r>
              <a:rPr spc="60" dirty="0"/>
              <a:t>nu</a:t>
            </a:r>
            <a:r>
              <a:rPr spc="13" dirty="0"/>
              <a:t>o</a:t>
            </a:r>
            <a:r>
              <a:rPr spc="-27" dirty="0"/>
              <a:t>vi</a:t>
            </a:r>
            <a:r>
              <a:rPr spc="-152" dirty="0"/>
              <a:t> </a:t>
            </a:r>
            <a:r>
              <a:rPr spc="33" dirty="0"/>
              <a:t>impia</a:t>
            </a:r>
            <a:r>
              <a:rPr spc="27" dirty="0"/>
              <a:t>n</a:t>
            </a:r>
            <a:r>
              <a:rPr spc="-152" dirty="0"/>
              <a:t>ti, </a:t>
            </a:r>
            <a:r>
              <a:rPr spc="27" dirty="0"/>
              <a:t>per</a:t>
            </a:r>
            <a:r>
              <a:rPr spc="-200" dirty="0"/>
              <a:t> </a:t>
            </a:r>
            <a:r>
              <a:rPr spc="47" dirty="0"/>
              <a:t>uno  </a:t>
            </a:r>
            <a:r>
              <a:rPr u="heavy" spc="47" dirty="0">
                <a:uFill>
                  <a:solidFill>
                    <a:srgbClr val="2185C5"/>
                  </a:solidFill>
                </a:uFill>
              </a:rPr>
              <a:t>spazio</a:t>
            </a:r>
            <a:r>
              <a:rPr u="heavy" spc="-180" dirty="0">
                <a:uFill>
                  <a:solidFill>
                    <a:srgbClr val="2185C5"/>
                  </a:solidFill>
                </a:uFill>
              </a:rPr>
              <a:t> </a:t>
            </a:r>
            <a:r>
              <a:rPr u="heavy" spc="27" dirty="0">
                <a:uFill>
                  <a:solidFill>
                    <a:srgbClr val="2185C5"/>
                  </a:solidFill>
                </a:uFill>
              </a:rPr>
              <a:t>polifunzionale</a:t>
            </a:r>
            <a:r>
              <a:rPr spc="-173" dirty="0"/>
              <a:t> </a:t>
            </a:r>
            <a:r>
              <a:rPr spc="67" dirty="0"/>
              <a:t>dove</a:t>
            </a:r>
            <a:r>
              <a:rPr spc="-180" dirty="0"/>
              <a:t> </a:t>
            </a:r>
            <a:r>
              <a:rPr spc="13" dirty="0"/>
              <a:t>praticare </a:t>
            </a:r>
            <a:r>
              <a:rPr spc="-700" dirty="0"/>
              <a:t> </a:t>
            </a:r>
            <a:r>
              <a:rPr spc="60" dirty="0"/>
              <a:t>numerose</a:t>
            </a:r>
            <a:r>
              <a:rPr spc="-152" dirty="0"/>
              <a:t> </a:t>
            </a:r>
            <a:r>
              <a:rPr spc="33" dirty="0"/>
              <a:t>discipline</a:t>
            </a:r>
            <a:r>
              <a:rPr spc="-152" dirty="0"/>
              <a:t> </a:t>
            </a:r>
            <a:r>
              <a:rPr spc="20" dirty="0"/>
              <a:t>sportive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3133" y="3751966"/>
            <a:ext cx="3873500" cy="359073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87"/>
              </a:lnSpc>
            </a:pPr>
            <a:r>
              <a:rPr sz="2400" b="1" u="heavy" spc="11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RIGENERAZION</a:t>
            </a:r>
            <a:r>
              <a:rPr sz="2400" b="1" u="heavy" spc="7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E</a:t>
            </a:r>
            <a:r>
              <a:rPr sz="2400" b="1" u="heavy" spc="-152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9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IMPIANTI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3133" y="4171066"/>
            <a:ext cx="1541780" cy="359073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87"/>
              </a:lnSpc>
            </a:pPr>
            <a:r>
              <a:rPr sz="2400" b="1" u="heavy" spc="10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ESISTENTI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6201" y="4507701"/>
            <a:ext cx="5372100" cy="168050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b="1" spc="113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400" b="1" spc="40" dirty="0">
                <a:solidFill>
                  <a:srgbClr val="2185C5"/>
                </a:solidFill>
                <a:latin typeface="Trebuchet MS"/>
                <a:cs typeface="Trebuchet MS"/>
              </a:rPr>
              <a:t>igene</a:t>
            </a:r>
            <a:r>
              <a:rPr sz="2400" b="1" spc="20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400" b="1" spc="13" dirty="0">
                <a:solidFill>
                  <a:srgbClr val="2185C5"/>
                </a:solidFill>
                <a:latin typeface="Trebuchet MS"/>
                <a:cs typeface="Trebuchet MS"/>
              </a:rPr>
              <a:t>azione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33" dirty="0">
                <a:solidFill>
                  <a:srgbClr val="2185C5"/>
                </a:solidFill>
                <a:latin typeface="Trebuchet MS"/>
                <a:cs typeface="Trebuchet MS"/>
              </a:rPr>
              <a:t>dei</a:t>
            </a:r>
            <a:r>
              <a:rPr sz="2400" b="1" spc="-21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7" dirty="0">
                <a:solidFill>
                  <a:srgbClr val="2185C5"/>
                </a:solidFill>
                <a:latin typeface="Trebuchet MS"/>
                <a:cs typeface="Trebuchet MS"/>
              </a:rPr>
              <a:t>v</a:t>
            </a:r>
            <a:r>
              <a:rPr sz="2400" b="1" spc="93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400" b="1" spc="67" dirty="0">
                <a:solidFill>
                  <a:srgbClr val="2185C5"/>
                </a:solidFill>
                <a:latin typeface="Trebuchet MS"/>
                <a:cs typeface="Trebuchet MS"/>
              </a:rPr>
              <a:t>c</a:t>
            </a:r>
            <a:r>
              <a:rPr sz="2400" b="1" spc="13" dirty="0">
                <a:solidFill>
                  <a:srgbClr val="2185C5"/>
                </a:solidFill>
                <a:latin typeface="Trebuchet MS"/>
                <a:cs typeface="Trebuchet MS"/>
              </a:rPr>
              <a:t>chi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33" dirty="0">
                <a:solidFill>
                  <a:srgbClr val="2185C5"/>
                </a:solidFill>
                <a:latin typeface="Trebuchet MS"/>
                <a:cs typeface="Trebuchet MS"/>
              </a:rPr>
              <a:t>impia</a:t>
            </a:r>
            <a:r>
              <a:rPr sz="2400" b="1" spc="27" dirty="0">
                <a:solidFill>
                  <a:srgbClr val="2185C5"/>
                </a:solidFill>
                <a:latin typeface="Trebuchet MS"/>
                <a:cs typeface="Trebuchet MS"/>
              </a:rPr>
              <a:t>n</a:t>
            </a:r>
            <a:r>
              <a:rPr sz="2400" b="1" spc="-67" dirty="0">
                <a:solidFill>
                  <a:srgbClr val="2185C5"/>
                </a:solidFill>
                <a:latin typeface="Trebuchet MS"/>
                <a:cs typeface="Trebuchet MS"/>
              </a:rPr>
              <a:t>ti  </a:t>
            </a:r>
            <a:r>
              <a:rPr sz="2400" b="1" spc="20" dirty="0">
                <a:solidFill>
                  <a:srgbClr val="2185C5"/>
                </a:solidFill>
                <a:latin typeface="Trebuchet MS"/>
                <a:cs typeface="Trebuchet MS"/>
              </a:rPr>
              <a:t>presenti </a:t>
            </a:r>
            <a:r>
              <a:rPr sz="2400" b="1" spc="53" dirty="0">
                <a:solidFill>
                  <a:srgbClr val="2185C5"/>
                </a:solidFill>
                <a:latin typeface="Trebuchet MS"/>
                <a:cs typeface="Trebuchet MS"/>
              </a:rPr>
              <a:t>e </a:t>
            </a:r>
            <a:r>
              <a:rPr sz="2400" b="1" spc="20" dirty="0">
                <a:solidFill>
                  <a:srgbClr val="2185C5"/>
                </a:solidFill>
                <a:latin typeface="Trebuchet MS"/>
                <a:cs typeface="Trebuchet MS"/>
              </a:rPr>
              <a:t>sostituzione di </a:t>
            </a:r>
            <a:r>
              <a:rPr sz="2400" b="1" spc="40" dirty="0">
                <a:solidFill>
                  <a:srgbClr val="2185C5"/>
                </a:solidFill>
                <a:latin typeface="Trebuchet MS"/>
                <a:cs typeface="Trebuchet MS"/>
              </a:rPr>
              <a:t>quelli </a:t>
            </a:r>
            <a:r>
              <a:rPr sz="2400" b="1" spc="53" dirty="0">
                <a:solidFill>
                  <a:srgbClr val="2185C5"/>
                </a:solidFill>
                <a:latin typeface="Trebuchet MS"/>
                <a:cs typeface="Trebuchet MS"/>
              </a:rPr>
              <a:t>non </a:t>
            </a:r>
            <a:r>
              <a:rPr sz="2400" b="1" spc="-70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27" dirty="0">
                <a:solidFill>
                  <a:srgbClr val="2185C5"/>
                </a:solidFill>
                <a:latin typeface="Trebuchet MS"/>
                <a:cs typeface="Trebuchet MS"/>
              </a:rPr>
              <a:t>più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53" dirty="0">
                <a:solidFill>
                  <a:srgbClr val="2185C5"/>
                </a:solidFill>
                <a:latin typeface="Trebuchet MS"/>
                <a:cs typeface="Trebuchet MS"/>
              </a:rPr>
              <a:t>u</a:t>
            </a:r>
            <a:r>
              <a:rPr sz="2400" b="1" spc="-107" dirty="0">
                <a:solidFill>
                  <a:srgbClr val="2185C5"/>
                </a:solidFill>
                <a:latin typeface="Trebuchet MS"/>
                <a:cs typeface="Trebuchet MS"/>
              </a:rPr>
              <a:t>tili,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47" dirty="0">
                <a:solidFill>
                  <a:srgbClr val="2185C5"/>
                </a:solidFill>
                <a:latin typeface="Trebuchet MS"/>
                <a:cs typeface="Trebuchet MS"/>
              </a:rPr>
              <a:t>nel</a:t>
            </a:r>
            <a:r>
              <a:rPr sz="2400" b="1" spc="-107" dirty="0">
                <a:solidFill>
                  <a:srgbClr val="2185C5"/>
                </a:solidFill>
                <a:latin typeface="Trebuchet MS"/>
                <a:cs typeface="Trebuchet MS"/>
              </a:rPr>
              <a:t>l</a:t>
            </a:r>
            <a:r>
              <a:rPr sz="2400" b="1" spc="-513" dirty="0">
                <a:solidFill>
                  <a:srgbClr val="2185C5"/>
                </a:solidFill>
                <a:latin typeface="Trebuchet MS"/>
                <a:cs typeface="Trebuchet MS"/>
              </a:rPr>
              <a:t>’</a:t>
            </a:r>
            <a:r>
              <a:rPr sz="2400" b="1" spc="73" dirty="0">
                <a:solidFill>
                  <a:srgbClr val="2185C5"/>
                </a:solidFill>
                <a:latin typeface="Trebuchet MS"/>
                <a:cs typeface="Trebuchet MS"/>
              </a:rPr>
              <a:t>o</a:t>
            </a:r>
            <a:r>
              <a:rPr sz="2400" b="1" spc="-40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400" b="1" spc="20" dirty="0">
                <a:solidFill>
                  <a:srgbClr val="2185C5"/>
                </a:solidFill>
                <a:latin typeface="Trebuchet MS"/>
                <a:cs typeface="Trebuchet MS"/>
              </a:rPr>
              <a:t>tica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85C5"/>
                </a:solidFill>
                <a:latin typeface="Trebuchet MS"/>
                <a:cs typeface="Trebuchet MS"/>
              </a:rPr>
              <a:t>della</a:t>
            </a:r>
            <a:r>
              <a:rPr sz="2400" b="1" spc="-15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u="heavy" spc="1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so</a:t>
            </a:r>
            <a:r>
              <a:rPr sz="2400" b="1" u="heavy" spc="10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</a:t>
            </a:r>
            <a:r>
              <a:rPr sz="2400" b="1" u="heavy" spc="-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</a:t>
            </a:r>
            <a:r>
              <a:rPr sz="2400" b="1" u="heavy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enibilità </a:t>
            </a:r>
            <a:r>
              <a:rPr sz="2400" b="1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53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400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400" b="1" spc="-20" dirty="0">
                <a:solidFill>
                  <a:srgbClr val="2185C5"/>
                </a:solidFill>
                <a:latin typeface="Trebuchet MS"/>
                <a:cs typeface="Trebuchet MS"/>
              </a:rPr>
              <a:t>dell’</a:t>
            </a:r>
            <a:r>
              <a:rPr sz="2400" b="1" u="heavy" spc="-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eﬃcienza</a:t>
            </a:r>
            <a:r>
              <a:rPr sz="2400" b="1" u="heavy" spc="-152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4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energetica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2754" y="1461599"/>
            <a:ext cx="5856276" cy="36973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652519" y="6354000"/>
            <a:ext cx="289560" cy="280355"/>
          </a:xfrm>
          <a:prstGeom prst="rect">
            <a:avLst/>
          </a:prstGeom>
        </p:spPr>
        <p:txBody>
          <a:bodyPr vert="horz" wrap="square" lIns="0" tIns="13547" rIns="0" bIns="0" rtlCol="0">
            <a:spAutoFit/>
          </a:bodyPr>
          <a:lstStyle/>
          <a:p>
            <a:pPr marL="16933">
              <a:spcBef>
                <a:spcPts val="107"/>
              </a:spcBef>
            </a:pPr>
            <a:r>
              <a:rPr sz="1733" spc="-13" dirty="0">
                <a:solidFill>
                  <a:srgbClr val="97ABBB"/>
                </a:solidFill>
                <a:latin typeface="Franklin Gothic Medium"/>
                <a:cs typeface="Franklin Gothic Medium"/>
              </a:rPr>
              <a:t>25</a:t>
            </a:r>
            <a:endParaRPr sz="1733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133" y="414975"/>
            <a:ext cx="3473873" cy="512961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4020"/>
              </a:lnSpc>
            </a:pPr>
            <a:r>
              <a:rPr sz="3467" u="heavy" spc="13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</a:t>
            </a:r>
            <a:r>
              <a:rPr sz="3467" u="heavy" spc="-25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L</a:t>
            </a:r>
            <a:r>
              <a:rPr sz="3467" u="heavy" spc="10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TR</a:t>
            </a:r>
            <a:r>
              <a:rPr sz="3467" u="heavy" spc="2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I</a:t>
            </a:r>
            <a:r>
              <a:rPr sz="3467" u="heavy" spc="-21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3467" u="heavy" spc="152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P</a:t>
            </a:r>
            <a:r>
              <a:rPr sz="3467" u="heavy" spc="13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R</a:t>
            </a:r>
            <a:r>
              <a:rPr sz="3467" u="heavy" spc="8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OGETTI</a:t>
            </a:r>
            <a:endParaRPr sz="3467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37666" y="1321165"/>
            <a:ext cx="3494193" cy="426720"/>
            <a:chOff x="553249" y="990874"/>
            <a:chExt cx="2620645" cy="320040"/>
          </a:xfrm>
        </p:grpSpPr>
        <p:sp>
          <p:nvSpPr>
            <p:cNvPr id="4" name="object 4"/>
            <p:cNvSpPr/>
            <p:nvPr/>
          </p:nvSpPr>
          <p:spPr>
            <a:xfrm>
              <a:off x="553249" y="990874"/>
              <a:ext cx="2555240" cy="320040"/>
            </a:xfrm>
            <a:custGeom>
              <a:avLst/>
              <a:gdLst/>
              <a:ahLst/>
              <a:cxnLst/>
              <a:rect l="l" t="t" r="r" b="b"/>
              <a:pathLst>
                <a:path w="2555240" h="320040">
                  <a:moveTo>
                    <a:pt x="2554730" y="320040"/>
                  </a:moveTo>
                  <a:lnTo>
                    <a:pt x="0" y="320040"/>
                  </a:lnTo>
                  <a:lnTo>
                    <a:pt x="0" y="0"/>
                  </a:lnTo>
                  <a:lnTo>
                    <a:pt x="2554730" y="0"/>
                  </a:lnTo>
                  <a:lnTo>
                    <a:pt x="2554730" y="320040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553249" y="1264242"/>
              <a:ext cx="2620645" cy="24130"/>
            </a:xfrm>
            <a:custGeom>
              <a:avLst/>
              <a:gdLst/>
              <a:ahLst/>
              <a:cxnLst/>
              <a:rect l="l" t="t" r="r" b="b"/>
              <a:pathLst>
                <a:path w="2620645" h="24130">
                  <a:moveTo>
                    <a:pt x="2620605" y="24002"/>
                  </a:moveTo>
                  <a:lnTo>
                    <a:pt x="0" y="24002"/>
                  </a:lnTo>
                  <a:lnTo>
                    <a:pt x="0" y="0"/>
                  </a:lnTo>
                  <a:lnTo>
                    <a:pt x="2620605" y="0"/>
                  </a:lnTo>
                  <a:lnTo>
                    <a:pt x="2620605" y="24002"/>
                  </a:lnTo>
                  <a:close/>
                </a:path>
              </a:pathLst>
            </a:custGeom>
            <a:solidFill>
              <a:srgbClr val="1B39A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/>
          <p:nvPr/>
        </p:nvSpPr>
        <p:spPr>
          <a:xfrm>
            <a:off x="737666" y="2387965"/>
            <a:ext cx="3412913" cy="426720"/>
          </a:xfrm>
          <a:custGeom>
            <a:avLst/>
            <a:gdLst/>
            <a:ahLst/>
            <a:cxnLst/>
            <a:rect l="l" t="t" r="r" b="b"/>
            <a:pathLst>
              <a:path w="2559685" h="320039">
                <a:moveTo>
                  <a:pt x="2559264" y="320039"/>
                </a:moveTo>
                <a:lnTo>
                  <a:pt x="0" y="320039"/>
                </a:lnTo>
                <a:lnTo>
                  <a:pt x="0" y="0"/>
                </a:lnTo>
                <a:lnTo>
                  <a:pt x="2559264" y="0"/>
                </a:lnTo>
                <a:lnTo>
                  <a:pt x="2559264" y="320039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737666" y="3454765"/>
            <a:ext cx="7387167" cy="406400"/>
          </a:xfrm>
          <a:custGeom>
            <a:avLst/>
            <a:gdLst/>
            <a:ahLst/>
            <a:cxnLst/>
            <a:rect l="l" t="t" r="r" b="b"/>
            <a:pathLst>
              <a:path w="5540375" h="304800">
                <a:moveTo>
                  <a:pt x="5540073" y="304800"/>
                </a:moveTo>
                <a:lnTo>
                  <a:pt x="0" y="304800"/>
                </a:lnTo>
                <a:lnTo>
                  <a:pt x="0" y="0"/>
                </a:lnTo>
                <a:lnTo>
                  <a:pt x="5540073" y="0"/>
                </a:lnTo>
                <a:lnTo>
                  <a:pt x="5540073" y="304800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20732" y="1217289"/>
            <a:ext cx="10754360" cy="4980787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3" marR="197268">
              <a:lnSpc>
                <a:spcPct val="116199"/>
              </a:lnSpc>
              <a:spcBef>
                <a:spcPts val="160"/>
              </a:spcBef>
            </a:pPr>
            <a:r>
              <a:rPr sz="2800" b="1" spc="80" dirty="0">
                <a:solidFill>
                  <a:srgbClr val="1B39A9"/>
                </a:solidFill>
                <a:latin typeface="Trebuchet MS"/>
                <a:cs typeface="Trebuchet MS"/>
              </a:rPr>
              <a:t>A</a:t>
            </a:r>
            <a:r>
              <a:rPr sz="2800" b="1" spc="113" dirty="0">
                <a:solidFill>
                  <a:srgbClr val="1B39A9"/>
                </a:solidFill>
                <a:latin typeface="Trebuchet MS"/>
                <a:cs typeface="Trebuchet MS"/>
              </a:rPr>
              <a:t>SIL</a:t>
            </a:r>
            <a:r>
              <a:rPr sz="2800" b="1" spc="147" dirty="0">
                <a:solidFill>
                  <a:srgbClr val="1B39A9"/>
                </a:solidFill>
                <a:latin typeface="Trebuchet MS"/>
                <a:cs typeface="Trebuchet MS"/>
              </a:rPr>
              <a:t>O</a:t>
            </a:r>
            <a:r>
              <a:rPr sz="2800" b="1" spc="-173" dirty="0">
                <a:solidFill>
                  <a:srgbClr val="1B39A9"/>
                </a:solidFill>
                <a:latin typeface="Trebuchet MS"/>
                <a:cs typeface="Trebuchet MS"/>
              </a:rPr>
              <a:t> </a:t>
            </a:r>
            <a:r>
              <a:rPr sz="2800" b="1" spc="160" dirty="0">
                <a:solidFill>
                  <a:srgbClr val="1B39A9"/>
                </a:solidFill>
                <a:latin typeface="Trebuchet MS"/>
                <a:cs typeface="Trebuchet MS"/>
              </a:rPr>
              <a:t>NIDO</a:t>
            </a:r>
            <a:r>
              <a:rPr sz="2800" b="1" spc="-173" dirty="0">
                <a:solidFill>
                  <a:srgbClr val="1B39A9"/>
                </a:solidFill>
                <a:latin typeface="Trebuchet MS"/>
                <a:cs typeface="Trebuchet MS"/>
              </a:rPr>
              <a:t> </a:t>
            </a:r>
            <a:r>
              <a:rPr sz="2800" b="1" spc="53" dirty="0">
                <a:solidFill>
                  <a:srgbClr val="1B39A9"/>
                </a:solidFill>
                <a:latin typeface="Trebuchet MS"/>
                <a:cs typeface="Trebuchet MS"/>
              </a:rPr>
              <a:t>IL</a:t>
            </a:r>
            <a:r>
              <a:rPr sz="2800" b="1" spc="-253" dirty="0">
                <a:solidFill>
                  <a:srgbClr val="1B39A9"/>
                </a:solidFill>
                <a:latin typeface="Trebuchet MS"/>
                <a:cs typeface="Trebuchet MS"/>
              </a:rPr>
              <a:t> </a:t>
            </a:r>
            <a:r>
              <a:rPr sz="2800" b="1" spc="-167" dirty="0">
                <a:solidFill>
                  <a:srgbClr val="1B39A9"/>
                </a:solidFill>
                <a:latin typeface="Trebuchet MS"/>
                <a:cs typeface="Trebuchet MS"/>
              </a:rPr>
              <a:t>F</a:t>
            </a:r>
            <a:r>
              <a:rPr sz="2800" b="1" spc="127" dirty="0">
                <a:solidFill>
                  <a:srgbClr val="1B39A9"/>
                </a:solidFill>
                <a:latin typeface="Trebuchet MS"/>
                <a:cs typeface="Trebuchet MS"/>
              </a:rPr>
              <a:t>A</a:t>
            </a:r>
            <a:r>
              <a:rPr sz="2800" b="1" spc="113" dirty="0">
                <a:solidFill>
                  <a:srgbClr val="1B39A9"/>
                </a:solidFill>
                <a:latin typeface="Trebuchet MS"/>
                <a:cs typeface="Trebuchet MS"/>
              </a:rPr>
              <a:t>R</a:t>
            </a:r>
            <a:r>
              <a:rPr sz="2800" b="1" spc="127" dirty="0">
                <a:solidFill>
                  <a:srgbClr val="1B39A9"/>
                </a:solidFill>
                <a:latin typeface="Trebuchet MS"/>
                <a:cs typeface="Trebuchet MS"/>
              </a:rPr>
              <a:t>O</a:t>
            </a:r>
            <a:r>
              <a:rPr sz="2800" b="1" spc="-339" dirty="0">
                <a:solidFill>
                  <a:srgbClr val="1B39A9"/>
                </a:solidFill>
                <a:latin typeface="Trebuchet MS"/>
                <a:cs typeface="Trebuchet MS"/>
              </a:rPr>
              <a:t>:</a:t>
            </a:r>
            <a:r>
              <a:rPr sz="2800" b="1" spc="-207" dirty="0">
                <a:solidFill>
                  <a:srgbClr val="1B39A9"/>
                </a:solidFill>
                <a:latin typeface="Trebuchet MS"/>
                <a:cs typeface="Trebuchet MS"/>
              </a:rPr>
              <a:t> </a:t>
            </a:r>
            <a:r>
              <a:rPr sz="2667" b="1" spc="140" dirty="0">
                <a:solidFill>
                  <a:srgbClr val="2185C5"/>
                </a:solidFill>
                <a:latin typeface="Trebuchet MS"/>
                <a:cs typeface="Trebuchet MS"/>
              </a:rPr>
              <a:t>messa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107" dirty="0">
                <a:solidFill>
                  <a:srgbClr val="2185C5"/>
                </a:solidFill>
                <a:latin typeface="Trebuchet MS"/>
                <a:cs typeface="Trebuchet MS"/>
              </a:rPr>
              <a:t>a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67" dirty="0">
                <a:solidFill>
                  <a:srgbClr val="2185C5"/>
                </a:solidFill>
                <a:latin typeface="Trebuchet MS"/>
                <a:cs typeface="Trebuchet MS"/>
              </a:rPr>
              <a:t>norma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93" dirty="0">
                <a:solidFill>
                  <a:srgbClr val="2185C5"/>
                </a:solidFill>
                <a:latin typeface="Trebuchet MS"/>
                <a:cs typeface="Trebuchet MS"/>
              </a:rPr>
              <a:t>del</a:t>
            </a:r>
            <a:r>
              <a:rPr sz="2667" b="1" spc="-113" dirty="0">
                <a:solidFill>
                  <a:srgbClr val="2185C5"/>
                </a:solidFill>
                <a:latin typeface="Trebuchet MS"/>
                <a:cs typeface="Trebuchet MS"/>
              </a:rPr>
              <a:t>l</a:t>
            </a:r>
            <a:r>
              <a:rPr sz="2667" b="1" spc="-360" dirty="0">
                <a:solidFill>
                  <a:srgbClr val="2185C5"/>
                </a:solidFill>
                <a:latin typeface="Trebuchet MS"/>
                <a:cs typeface="Trebuchet MS"/>
              </a:rPr>
              <a:t>’</a:t>
            </a:r>
            <a:r>
              <a:rPr sz="2667" b="1" u="heavy" spc="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impia</a:t>
            </a:r>
            <a:r>
              <a:rPr sz="2667" b="1" u="heavy" spc="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n</a:t>
            </a:r>
            <a:r>
              <a:rPr sz="2667" b="1" u="heavy" spc="-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</a:t>
            </a:r>
            <a:r>
              <a:rPr sz="2667" b="1" u="heavy" spc="10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o</a:t>
            </a:r>
            <a:r>
              <a:rPr sz="2667" b="1" u="heavy" spc="-1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667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n</a:t>
            </a:r>
            <a:r>
              <a:rPr sz="2667" b="1" u="heavy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tin</a:t>
            </a:r>
            <a:r>
              <a:rPr sz="2667" b="1" u="heavy" spc="-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</a:t>
            </a:r>
            <a:r>
              <a:rPr sz="2667" b="1" u="heavy" spc="4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endio</a:t>
            </a:r>
            <a:r>
              <a:rPr sz="2667" b="1" spc="-18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40" dirty="0">
                <a:solidFill>
                  <a:srgbClr val="2185C5"/>
                </a:solidFill>
                <a:latin typeface="Trebuchet MS"/>
                <a:cs typeface="Trebuchet MS"/>
              </a:rPr>
              <a:t>e  </a:t>
            </a:r>
            <a:r>
              <a:rPr sz="2667" b="1" u="heavy" spc="7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consolidamento</a:t>
            </a:r>
            <a:r>
              <a:rPr sz="2667" b="1" u="heavy" spc="-1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statico</a:t>
            </a:r>
            <a:r>
              <a:rPr sz="2667" b="1" spc="-18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27" dirty="0">
                <a:solidFill>
                  <a:srgbClr val="2185C5"/>
                </a:solidFill>
                <a:latin typeface="Trebuchet MS"/>
                <a:cs typeface="Trebuchet MS"/>
              </a:rPr>
              <a:t>di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80" dirty="0">
                <a:solidFill>
                  <a:srgbClr val="2185C5"/>
                </a:solidFill>
                <a:latin typeface="Trebuchet MS"/>
                <a:cs typeface="Trebuchet MS"/>
              </a:rPr>
              <a:t>alcune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7" dirty="0">
                <a:solidFill>
                  <a:srgbClr val="2185C5"/>
                </a:solidFill>
                <a:latin typeface="Trebuchet MS"/>
                <a:cs typeface="Trebuchet MS"/>
              </a:rPr>
              <a:t>porzioni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87" dirty="0">
                <a:solidFill>
                  <a:srgbClr val="2185C5"/>
                </a:solidFill>
                <a:latin typeface="Trebuchet MS"/>
                <a:cs typeface="Trebuchet MS"/>
              </a:rPr>
              <a:t>della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107" dirty="0">
                <a:solidFill>
                  <a:srgbClr val="2185C5"/>
                </a:solidFill>
                <a:latin typeface="Trebuchet MS"/>
                <a:cs typeface="Trebuchet MS"/>
              </a:rPr>
              <a:t>scuola</a:t>
            </a:r>
            <a:endParaRPr sz="2667">
              <a:latin typeface="Trebuchet MS"/>
              <a:cs typeface="Trebuchet MS"/>
            </a:endParaRPr>
          </a:p>
          <a:p>
            <a:pPr marL="16933" marR="93978">
              <a:lnSpc>
                <a:spcPct val="116199"/>
              </a:lnSpc>
              <a:spcBef>
                <a:spcPts val="747"/>
              </a:spcBef>
            </a:pPr>
            <a:r>
              <a:rPr sz="2800" b="1" u="heavy" spc="11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AREA</a:t>
            </a:r>
            <a:r>
              <a:rPr sz="2800" b="1" u="heavy" spc="-26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10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BRUSIGLIANO</a:t>
            </a:r>
            <a:r>
              <a:rPr sz="2800" b="1" spc="107" dirty="0">
                <a:solidFill>
                  <a:srgbClr val="1B39A9"/>
                </a:solidFill>
                <a:latin typeface="Trebuchet MS"/>
                <a:cs typeface="Trebuchet MS"/>
              </a:rPr>
              <a:t>:</a:t>
            </a:r>
            <a:r>
              <a:rPr sz="2800" b="1" spc="-167" dirty="0">
                <a:solidFill>
                  <a:srgbClr val="1B39A9"/>
                </a:solidFill>
                <a:latin typeface="Trebuchet MS"/>
                <a:cs typeface="Trebuchet MS"/>
              </a:rPr>
              <a:t> </a:t>
            </a:r>
            <a:r>
              <a:rPr sz="2667" b="1" u="heavy" spc="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recupero</a:t>
            </a:r>
            <a:r>
              <a:rPr sz="2667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-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dell’</a:t>
            </a:r>
            <a:r>
              <a:rPr sz="2667" b="1" u="heavy" spc="-20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-4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area</a:t>
            </a:r>
            <a:r>
              <a:rPr sz="2667" b="1" spc="-47" dirty="0">
                <a:solidFill>
                  <a:srgbClr val="2185C5"/>
                </a:solidFill>
                <a:latin typeface="Trebuchet MS"/>
                <a:cs typeface="Trebuchet MS"/>
              </a:rPr>
              <a:t>,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93" dirty="0">
                <a:solidFill>
                  <a:srgbClr val="2185C5"/>
                </a:solidFill>
                <a:latin typeface="Trebuchet MS"/>
                <a:cs typeface="Trebuchet MS"/>
              </a:rPr>
              <a:t>compresa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20" dirty="0">
                <a:solidFill>
                  <a:srgbClr val="2185C5"/>
                </a:solidFill>
                <a:latin typeface="Trebuchet MS"/>
                <a:cs typeface="Trebuchet MS"/>
              </a:rPr>
              <a:t>tra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33" dirty="0">
                <a:solidFill>
                  <a:srgbClr val="2185C5"/>
                </a:solidFill>
                <a:latin typeface="Trebuchet MS"/>
                <a:cs typeface="Trebuchet MS"/>
              </a:rPr>
              <a:t>il</a:t>
            </a:r>
            <a:r>
              <a:rPr sz="2667" b="1" spc="-23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13" dirty="0">
                <a:solidFill>
                  <a:srgbClr val="2185C5"/>
                </a:solidFill>
                <a:latin typeface="Trebuchet MS"/>
                <a:cs typeface="Trebuchet MS"/>
              </a:rPr>
              <a:t>torrente </a:t>
            </a:r>
            <a:r>
              <a:rPr sz="2667" b="1" spc="-78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67" dirty="0">
                <a:solidFill>
                  <a:srgbClr val="2185C5"/>
                </a:solidFill>
                <a:latin typeface="Trebuchet MS"/>
                <a:cs typeface="Trebuchet MS"/>
              </a:rPr>
              <a:t>Brusiglian</a:t>
            </a:r>
            <a:r>
              <a:rPr sz="2667" b="1" spc="53" dirty="0">
                <a:solidFill>
                  <a:srgbClr val="2185C5"/>
                </a:solidFill>
                <a:latin typeface="Trebuchet MS"/>
                <a:cs typeface="Trebuchet MS"/>
              </a:rPr>
              <a:t>o</a:t>
            </a:r>
            <a:r>
              <a:rPr sz="2667" b="1" spc="-367" dirty="0">
                <a:solidFill>
                  <a:srgbClr val="2185C5"/>
                </a:solidFill>
                <a:latin typeface="Trebuchet MS"/>
                <a:cs typeface="Trebuchet MS"/>
              </a:rPr>
              <a:t>,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33" dirty="0">
                <a:solidFill>
                  <a:srgbClr val="2185C5"/>
                </a:solidFill>
                <a:latin typeface="Trebuchet MS"/>
                <a:cs typeface="Trebuchet MS"/>
              </a:rPr>
              <a:t>il</a:t>
            </a:r>
            <a:r>
              <a:rPr sz="2667" b="1" spc="-24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127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667" b="1" spc="127" dirty="0">
                <a:solidFill>
                  <a:srgbClr val="2185C5"/>
                </a:solidFill>
                <a:latin typeface="Trebuchet MS"/>
                <a:cs typeface="Trebuchet MS"/>
              </a:rPr>
              <a:t>a</a:t>
            </a:r>
            <a:r>
              <a:rPr sz="2667" b="1" spc="107" dirty="0">
                <a:solidFill>
                  <a:srgbClr val="2185C5"/>
                </a:solidFill>
                <a:latin typeface="Trebuchet MS"/>
                <a:cs typeface="Trebuchet MS"/>
              </a:rPr>
              <a:t>c</a:t>
            </a:r>
            <a:r>
              <a:rPr sz="2667" b="1" spc="120" dirty="0">
                <a:solidFill>
                  <a:srgbClr val="2185C5"/>
                </a:solidFill>
                <a:latin typeface="Trebuchet MS"/>
                <a:cs typeface="Trebuchet MS"/>
              </a:rPr>
              <a:t>c</a:t>
            </a:r>
            <a:r>
              <a:rPr sz="2667" b="1" spc="-7" dirty="0">
                <a:solidFill>
                  <a:srgbClr val="2185C5"/>
                </a:solidFill>
                <a:latin typeface="Trebuchet MS"/>
                <a:cs typeface="Trebuchet MS"/>
              </a:rPr>
              <a:t>o</a:t>
            </a:r>
            <a:r>
              <a:rPr sz="2667" b="1" spc="-20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667" b="1" spc="133" dirty="0">
                <a:solidFill>
                  <a:srgbClr val="2185C5"/>
                </a:solidFill>
                <a:latin typeface="Trebuchet MS"/>
                <a:cs typeface="Trebuchet MS"/>
              </a:rPr>
              <a:t>do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80" dirty="0">
                <a:solidFill>
                  <a:srgbClr val="2185C5"/>
                </a:solidFill>
                <a:latin typeface="Trebuchet MS"/>
                <a:cs typeface="Trebuchet MS"/>
              </a:rPr>
              <a:t>a</a:t>
            </a:r>
            <a:r>
              <a:rPr sz="2667" b="1" spc="87" dirty="0">
                <a:solidFill>
                  <a:srgbClr val="2185C5"/>
                </a:solidFill>
                <a:latin typeface="Trebuchet MS"/>
                <a:cs typeface="Trebuchet MS"/>
              </a:rPr>
              <a:t>u</a:t>
            </a:r>
            <a:r>
              <a:rPr sz="2667" b="1" spc="-53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667" b="1" spc="152" dirty="0">
                <a:solidFill>
                  <a:srgbClr val="2185C5"/>
                </a:solidFill>
                <a:latin typeface="Trebuchet MS"/>
                <a:cs typeface="Trebuchet MS"/>
              </a:rPr>
              <a:t>o</a:t>
            </a:r>
            <a:r>
              <a:rPr sz="2667" b="1" spc="100" dirty="0">
                <a:solidFill>
                  <a:srgbClr val="2185C5"/>
                </a:solidFill>
                <a:latin typeface="Trebuchet MS"/>
                <a:cs typeface="Trebuchet MS"/>
              </a:rPr>
              <a:t>s</a:t>
            </a:r>
            <a:r>
              <a:rPr sz="2667" b="1" spc="-73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2667" b="1" spc="-80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667" b="1" spc="100" dirty="0">
                <a:solidFill>
                  <a:srgbClr val="2185C5"/>
                </a:solidFill>
                <a:latin typeface="Trebuchet MS"/>
                <a:cs typeface="Trebuchet MS"/>
              </a:rPr>
              <a:t>adale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60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113" dirty="0">
                <a:solidFill>
                  <a:srgbClr val="2185C5"/>
                </a:solidFill>
                <a:latin typeface="Trebuchet MS"/>
                <a:cs typeface="Trebuchet MS"/>
              </a:rPr>
              <a:t>l</a:t>
            </a:r>
            <a:r>
              <a:rPr sz="2667" b="1" spc="-567" dirty="0">
                <a:solidFill>
                  <a:srgbClr val="2185C5"/>
                </a:solidFill>
                <a:latin typeface="Trebuchet MS"/>
                <a:cs typeface="Trebuchet MS"/>
              </a:rPr>
              <a:t>’</a:t>
            </a:r>
            <a:r>
              <a:rPr sz="2667" b="1" spc="107" dirty="0">
                <a:solidFill>
                  <a:srgbClr val="2185C5"/>
                </a:solidFill>
                <a:latin typeface="Trebuchet MS"/>
                <a:cs typeface="Trebuchet MS"/>
              </a:rPr>
              <a:t>ospedale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260" dirty="0">
                <a:solidFill>
                  <a:srgbClr val="2185C5"/>
                </a:solidFill>
                <a:latin typeface="Trebuchet MS"/>
                <a:cs typeface="Trebuchet MS"/>
              </a:rPr>
              <a:t>S</a:t>
            </a:r>
            <a:r>
              <a:rPr sz="2667" b="1" spc="73" dirty="0">
                <a:solidFill>
                  <a:srgbClr val="2185C5"/>
                </a:solidFill>
                <a:latin typeface="Trebuchet MS"/>
                <a:cs typeface="Trebuchet MS"/>
              </a:rPr>
              <a:t>an</a:t>
            </a:r>
            <a:r>
              <a:rPr sz="2667" b="1" spc="-23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140" dirty="0">
                <a:solidFill>
                  <a:srgbClr val="2185C5"/>
                </a:solidFill>
                <a:latin typeface="Trebuchet MS"/>
                <a:cs typeface="Trebuchet MS"/>
              </a:rPr>
              <a:t>J</a:t>
            </a:r>
            <a:r>
              <a:rPr sz="2667" b="1" spc="127" dirty="0">
                <a:solidFill>
                  <a:srgbClr val="2185C5"/>
                </a:solidFill>
                <a:latin typeface="Trebuchet MS"/>
                <a:cs typeface="Trebuchet MS"/>
              </a:rPr>
              <a:t>a</a:t>
            </a:r>
            <a:r>
              <a:rPr sz="2667" b="1" spc="107" dirty="0">
                <a:solidFill>
                  <a:srgbClr val="2185C5"/>
                </a:solidFill>
                <a:latin typeface="Trebuchet MS"/>
                <a:cs typeface="Trebuchet MS"/>
              </a:rPr>
              <a:t>c</a:t>
            </a:r>
            <a:r>
              <a:rPr sz="2667" b="1" spc="113" dirty="0">
                <a:solidFill>
                  <a:srgbClr val="2185C5"/>
                </a:solidFill>
                <a:latin typeface="Trebuchet MS"/>
                <a:cs typeface="Trebuchet MS"/>
              </a:rPr>
              <a:t>opo</a:t>
            </a:r>
            <a:endParaRPr sz="2667">
              <a:latin typeface="Trebuchet MS"/>
              <a:cs typeface="Trebuchet MS"/>
            </a:endParaRPr>
          </a:p>
          <a:p>
            <a:pPr marL="16933" marR="6773">
              <a:lnSpc>
                <a:spcPct val="115599"/>
              </a:lnSpc>
              <a:spcBef>
                <a:spcPts val="807"/>
              </a:spcBef>
            </a:pPr>
            <a:r>
              <a:rPr sz="2667" b="1" u="heavy" spc="9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DIGITALIZZAZIONE </a:t>
            </a:r>
            <a:r>
              <a:rPr sz="2667" b="1" u="heavy" spc="6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e </a:t>
            </a:r>
            <a:r>
              <a:rPr sz="2667" b="1" u="heavy" spc="12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INNOVAZIONE </a:t>
            </a:r>
            <a:r>
              <a:rPr sz="2667" b="1" u="heavy" spc="10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DELLE </a:t>
            </a:r>
            <a:r>
              <a:rPr sz="2667" b="1" u="heavy" spc="-10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PA</a:t>
            </a:r>
            <a:r>
              <a:rPr sz="2667" b="1" spc="-100" dirty="0">
                <a:solidFill>
                  <a:srgbClr val="1B39A9"/>
                </a:solidFill>
                <a:latin typeface="Trebuchet MS"/>
                <a:cs typeface="Trebuchet MS"/>
              </a:rPr>
              <a:t>: </a:t>
            </a:r>
            <a:r>
              <a:rPr sz="2667" b="1" spc="60" dirty="0">
                <a:solidFill>
                  <a:srgbClr val="2185C5"/>
                </a:solidFill>
                <a:latin typeface="Trebuchet MS"/>
                <a:cs typeface="Trebuchet MS"/>
              </a:rPr>
              <a:t>miglioramento </a:t>
            </a:r>
            <a:r>
              <a:rPr sz="2667" b="1" spc="93" dirty="0">
                <a:solidFill>
                  <a:srgbClr val="2185C5"/>
                </a:solidFill>
                <a:latin typeface="Trebuchet MS"/>
                <a:cs typeface="Trebuchet MS"/>
              </a:rPr>
              <a:t>del </a:t>
            </a:r>
            <a:r>
              <a:rPr sz="2667" b="1" spc="-78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u="heavy" spc="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sito</a:t>
            </a:r>
            <a:r>
              <a:rPr sz="2667" b="1" u="heavy" spc="-2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10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web</a:t>
            </a:r>
            <a:r>
              <a:rPr sz="2667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dell’Amministrazione</a:t>
            </a:r>
            <a:r>
              <a:rPr sz="2667" b="1" spc="-18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60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40" dirty="0">
                <a:solidFill>
                  <a:srgbClr val="2185C5"/>
                </a:solidFill>
                <a:latin typeface="Trebuchet MS"/>
                <a:cs typeface="Trebuchet MS"/>
              </a:rPr>
              <a:t>dei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u="heavy" spc="-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servizi</a:t>
            </a:r>
            <a:r>
              <a:rPr sz="2667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digitali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27" dirty="0">
                <a:solidFill>
                  <a:srgbClr val="2185C5"/>
                </a:solidFill>
                <a:latin typeface="Trebuchet MS"/>
                <a:cs typeface="Trebuchet MS"/>
              </a:rPr>
              <a:t>per</a:t>
            </a:r>
            <a:r>
              <a:rPr sz="2667" b="1" spc="-22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33" dirty="0">
                <a:solidFill>
                  <a:srgbClr val="2185C5"/>
                </a:solidFill>
                <a:latin typeface="Trebuchet MS"/>
                <a:cs typeface="Trebuchet MS"/>
              </a:rPr>
              <a:t>il</a:t>
            </a:r>
            <a:r>
              <a:rPr sz="2667" b="1" spc="-24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7" dirty="0">
                <a:solidFill>
                  <a:srgbClr val="2185C5"/>
                </a:solidFill>
                <a:latin typeface="Trebuchet MS"/>
                <a:cs typeface="Trebuchet MS"/>
              </a:rPr>
              <a:t>cittadino; </a:t>
            </a:r>
            <a:r>
              <a:rPr sz="2667" b="1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73" dirty="0">
                <a:solidFill>
                  <a:srgbClr val="2185C5"/>
                </a:solidFill>
                <a:latin typeface="Trebuchet MS"/>
                <a:cs typeface="Trebuchet MS"/>
              </a:rPr>
              <a:t>adesione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80" dirty="0">
                <a:solidFill>
                  <a:srgbClr val="2185C5"/>
                </a:solidFill>
                <a:latin typeface="Trebuchet MS"/>
                <a:cs typeface="Trebuchet MS"/>
              </a:rPr>
              <a:t>al</a:t>
            </a:r>
            <a:r>
              <a:rPr sz="2667" b="1" spc="-23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107" dirty="0">
                <a:solidFill>
                  <a:srgbClr val="2185C5"/>
                </a:solidFill>
                <a:latin typeface="Trebuchet MS"/>
                <a:cs typeface="Trebuchet MS"/>
              </a:rPr>
              <a:t>modello</a:t>
            </a:r>
            <a:r>
              <a:rPr sz="2667" b="1" spc="-17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u="heavy" spc="1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Cloud</a:t>
            </a:r>
            <a:r>
              <a:rPr sz="2667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per</a:t>
            </a:r>
            <a:r>
              <a:rPr sz="2667" b="1" u="heavy" spc="-2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le</a:t>
            </a:r>
            <a:r>
              <a:rPr sz="2667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-1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P.A</a:t>
            </a:r>
            <a:r>
              <a:rPr sz="2667" b="1" u="heavy" spc="-2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-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locali,</a:t>
            </a:r>
            <a:r>
              <a:rPr sz="2667" b="1" spc="-17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27" dirty="0">
                <a:solidFill>
                  <a:srgbClr val="2185C5"/>
                </a:solidFill>
                <a:latin typeface="Trebuchet MS"/>
                <a:cs typeface="Trebuchet MS"/>
              </a:rPr>
              <a:t>per</a:t>
            </a:r>
            <a:r>
              <a:rPr sz="2667" b="1" spc="-22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20" dirty="0">
                <a:solidFill>
                  <a:srgbClr val="2185C5"/>
                </a:solidFill>
                <a:latin typeface="Trebuchet MS"/>
                <a:cs typeface="Trebuchet MS"/>
              </a:rPr>
              <a:t>servizi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33" dirty="0">
                <a:solidFill>
                  <a:srgbClr val="2185C5"/>
                </a:solidFill>
                <a:latin typeface="Trebuchet MS"/>
                <a:cs typeface="Trebuchet MS"/>
              </a:rPr>
              <a:t>digitali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87" dirty="0">
                <a:solidFill>
                  <a:srgbClr val="2185C5"/>
                </a:solidFill>
                <a:latin typeface="Trebuchet MS"/>
                <a:cs typeface="Trebuchet MS"/>
              </a:rPr>
              <a:t>con </a:t>
            </a:r>
            <a:r>
              <a:rPr sz="2667" b="1" spc="9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dirty="0">
                <a:solidFill>
                  <a:srgbClr val="2185C5"/>
                </a:solidFill>
                <a:latin typeface="Trebuchet MS"/>
                <a:cs typeface="Trebuchet MS"/>
              </a:rPr>
              <a:t>alti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73" dirty="0">
                <a:solidFill>
                  <a:srgbClr val="2185C5"/>
                </a:solidFill>
                <a:latin typeface="Trebuchet MS"/>
                <a:cs typeface="Trebuchet MS"/>
              </a:rPr>
              <a:t>standard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27" dirty="0">
                <a:solidFill>
                  <a:srgbClr val="2185C5"/>
                </a:solidFill>
                <a:latin typeface="Trebuchet MS"/>
                <a:cs typeface="Trebuchet MS"/>
              </a:rPr>
              <a:t>di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47" dirty="0">
                <a:solidFill>
                  <a:srgbClr val="2185C5"/>
                </a:solidFill>
                <a:latin typeface="Trebuchet MS"/>
                <a:cs typeface="Trebuchet MS"/>
              </a:rPr>
              <a:t>qualità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60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20" dirty="0">
                <a:solidFill>
                  <a:srgbClr val="2185C5"/>
                </a:solidFill>
                <a:latin typeface="Trebuchet MS"/>
                <a:cs typeface="Trebuchet MS"/>
              </a:rPr>
              <a:t>sicurezza;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13" dirty="0">
                <a:solidFill>
                  <a:srgbClr val="2185C5"/>
                </a:solidFill>
                <a:latin typeface="Trebuchet MS"/>
                <a:cs typeface="Trebuchet MS"/>
              </a:rPr>
              <a:t>realizzazione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87" dirty="0">
                <a:solidFill>
                  <a:srgbClr val="2185C5"/>
                </a:solidFill>
                <a:latin typeface="Trebuchet MS"/>
                <a:cs typeface="Trebuchet MS"/>
              </a:rPr>
              <a:t>della</a:t>
            </a:r>
            <a:r>
              <a:rPr sz="2667" b="1" spc="-19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u="heavy" spc="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Piattaforma </a:t>
            </a:r>
            <a:r>
              <a:rPr sz="2667" b="1" spc="-78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u="heavy" spc="8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delle</a:t>
            </a:r>
            <a:r>
              <a:rPr sz="2667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notiﬁche</a:t>
            </a:r>
            <a:r>
              <a:rPr sz="2667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-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digitali</a:t>
            </a:r>
            <a:r>
              <a:rPr sz="2667" b="1" spc="-13" dirty="0">
                <a:solidFill>
                  <a:srgbClr val="2185C5"/>
                </a:solidFill>
                <a:latin typeface="Trebuchet MS"/>
                <a:cs typeface="Trebuchet MS"/>
              </a:rPr>
              <a:t>,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27" dirty="0">
                <a:solidFill>
                  <a:srgbClr val="2185C5"/>
                </a:solidFill>
                <a:latin typeface="Trebuchet MS"/>
                <a:cs typeface="Trebuchet MS"/>
              </a:rPr>
              <a:t>per</a:t>
            </a:r>
            <a:r>
              <a:rPr sz="2667" b="1" spc="-22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40" dirty="0">
                <a:solidFill>
                  <a:srgbClr val="2185C5"/>
                </a:solidFill>
                <a:latin typeface="Trebuchet MS"/>
                <a:cs typeface="Trebuchet MS"/>
              </a:rPr>
              <a:t>migliorare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80" dirty="0">
                <a:solidFill>
                  <a:srgbClr val="2185C5"/>
                </a:solidFill>
                <a:latin typeface="Trebuchet MS"/>
                <a:cs typeface="Trebuchet MS"/>
              </a:rPr>
              <a:t>la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47" dirty="0">
                <a:solidFill>
                  <a:srgbClr val="2185C5"/>
                </a:solidFill>
                <a:latin typeface="Trebuchet MS"/>
                <a:cs typeface="Trebuchet MS"/>
              </a:rPr>
              <a:t>comunicazione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13" dirty="0">
                <a:solidFill>
                  <a:srgbClr val="2185C5"/>
                </a:solidFill>
                <a:latin typeface="Trebuchet MS"/>
                <a:cs typeface="Trebuchet MS"/>
              </a:rPr>
              <a:t>tra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67" dirty="0">
                <a:solidFill>
                  <a:srgbClr val="2185C5"/>
                </a:solidFill>
                <a:latin typeface="Trebuchet MS"/>
                <a:cs typeface="Trebuchet MS"/>
              </a:rPr>
              <a:t>Stato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60" dirty="0">
                <a:solidFill>
                  <a:srgbClr val="2185C5"/>
                </a:solidFill>
                <a:latin typeface="Trebuchet MS"/>
                <a:cs typeface="Trebuchet MS"/>
              </a:rPr>
              <a:t>e </a:t>
            </a:r>
            <a:r>
              <a:rPr sz="2667" b="1" spc="-78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dirty="0">
                <a:solidFill>
                  <a:srgbClr val="2185C5"/>
                </a:solidFill>
                <a:latin typeface="Trebuchet MS"/>
                <a:cs typeface="Trebuchet MS"/>
              </a:rPr>
              <a:t>cittadini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713989" y="4765500"/>
            <a:ext cx="267970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97ABBB"/>
                </a:solidFill>
                <a:latin typeface="Franklin Gothic Medium"/>
                <a:ea typeface="+mn-ea"/>
                <a:cs typeface="Franklin Gothic Medium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80"/>
              </a:spcBef>
            </a:pPr>
            <a:fld id="{81D60167-4931-47E6-BA6A-407CBD079E47}" type="slidenum">
              <a:rPr lang="en-GB" spc="-10" smtClean="0"/>
              <a:pPr marL="38100">
                <a:spcBef>
                  <a:spcPts val="80"/>
                </a:spcBef>
              </a:pPr>
              <a:t>26</a:t>
            </a:fld>
            <a:endParaRPr spc="-13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country&#10;&#10;Description automatically generated">
            <a:extLst>
              <a:ext uri="{FF2B5EF4-FFF2-40B4-BE49-F238E27FC236}">
                <a16:creationId xmlns:a16="http://schemas.microsoft.com/office/drawing/2014/main" id="{CAED68AD-DA66-CD92-5E2A-E84D10BE17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688" r="-53"/>
          <a:stretch/>
        </p:blipFill>
        <p:spPr>
          <a:xfrm>
            <a:off x="1549985" y="723014"/>
            <a:ext cx="4935875" cy="5465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8CD307-AB1E-F3CF-1C50-1A9EDB3C7EB7}"/>
              </a:ext>
            </a:extLst>
          </p:cNvPr>
          <p:cNvSpPr txBox="1"/>
          <p:nvPr/>
        </p:nvSpPr>
        <p:spPr>
          <a:xfrm>
            <a:off x="5431972" y="956930"/>
            <a:ext cx="6327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r>
              <a:rPr lang="it-IT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Arancione: Scuola e coesione sociale        Verde: Transizione verde</a:t>
            </a:r>
            <a:endParaRPr lang="en-GB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8E7C81B-EAAE-08D7-46E3-6831FEABC0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" b="97813" l="1563" r="97500">
                        <a14:foregroundMark x1="19219" y1="13281" x2="6719" y2="51094"/>
                        <a14:foregroundMark x1="6719" y1="51094" x2="15781" y2="80781"/>
                        <a14:foregroundMark x1="15781" y1="80781" x2="33906" y2="92813"/>
                        <a14:foregroundMark x1="33906" y1="92813" x2="77813" y2="82656"/>
                        <a14:foregroundMark x1="77813" y1="82656" x2="85625" y2="70938"/>
                        <a14:foregroundMark x1="85625" y1="70938" x2="87969" y2="54063"/>
                        <a14:foregroundMark x1="87969" y1="54063" x2="79844" y2="20469"/>
                        <a14:foregroundMark x1="79844" y1="20469" x2="43750" y2="14063"/>
                        <a14:foregroundMark x1="13906" y1="17813" x2="16406" y2="27187"/>
                        <a14:foregroundMark x1="12344" y1="38750" x2="12344" y2="38750"/>
                        <a14:foregroundMark x1="27656" y1="22031" x2="13906" y2="33594"/>
                        <a14:foregroundMark x1="13906" y1="33594" x2="42813" y2="60156"/>
                        <a14:foregroundMark x1="42813" y1="60156" x2="44219" y2="71406"/>
                        <a14:foregroundMark x1="44219" y1="71406" x2="58594" y2="65156"/>
                        <a14:foregroundMark x1="58594" y1="65156" x2="72656" y2="69531"/>
                        <a14:foregroundMark x1="72656" y1="69531" x2="89063" y2="53594"/>
                        <a14:foregroundMark x1="89063" y1="53594" x2="85000" y2="42500"/>
                        <a14:foregroundMark x1="85000" y1="42500" x2="68125" y2="40156"/>
                        <a14:foregroundMark x1="68125" y1="40156" x2="54844" y2="30625"/>
                        <a14:foregroundMark x1="54844" y1="30625" x2="58281" y2="18125"/>
                        <a14:foregroundMark x1="58281" y1="18125" x2="37344" y2="28125"/>
                        <a14:foregroundMark x1="37344" y1="28125" x2="46563" y2="34844"/>
                        <a14:foregroundMark x1="46563" y1="34844" x2="30312" y2="30781"/>
                        <a14:foregroundMark x1="30312" y1="30781" x2="48438" y2="35156"/>
                        <a14:foregroundMark x1="48438" y1="35156" x2="21094" y2="46875"/>
                        <a14:foregroundMark x1="21094" y1="46875" x2="38750" y2="51875"/>
                        <a14:foregroundMark x1="38750" y1="51875" x2="18750" y2="64219"/>
                        <a14:foregroundMark x1="18750" y1="64219" x2="38438" y2="66250"/>
                        <a14:foregroundMark x1="38438" y1="66250" x2="26719" y2="68594"/>
                        <a14:foregroundMark x1="26719" y1="68594" x2="45156" y2="70000"/>
                        <a14:foregroundMark x1="45156" y1="70000" x2="24531" y2="79219"/>
                        <a14:foregroundMark x1="24531" y1="79219" x2="40313" y2="80625"/>
                        <a14:foregroundMark x1="40313" y1="80625" x2="28750" y2="82031"/>
                        <a14:foregroundMark x1="28750" y1="82031" x2="69375" y2="73750"/>
                        <a14:foregroundMark x1="69375" y1="73750" x2="51719" y2="85313"/>
                        <a14:foregroundMark x1="51719" y1="85313" x2="60625" y2="82344"/>
                        <a14:foregroundMark x1="44531" y1="49219" x2="57656" y2="50469"/>
                        <a14:foregroundMark x1="57656" y1="50469" x2="75156" y2="47656"/>
                        <a14:foregroundMark x1="75156" y1="47656" x2="65938" y2="57656"/>
                        <a14:foregroundMark x1="65938" y1="57656" x2="50156" y2="65625"/>
                        <a14:foregroundMark x1="50156" y1="65625" x2="52188" y2="54219"/>
                        <a14:foregroundMark x1="52188" y1="54219" x2="60000" y2="45938"/>
                        <a14:foregroundMark x1="60000" y1="45938" x2="61719" y2="51875"/>
                        <a14:foregroundMark x1="77656" y1="57344" x2="79063" y2="60313"/>
                        <a14:foregroundMark x1="57031" y1="55781" x2="57031" y2="55781"/>
                        <a14:foregroundMark x1="58906" y1="54531" x2="57813" y2="56875"/>
                        <a14:foregroundMark x1="74219" y1="35625" x2="77031" y2="33281"/>
                        <a14:foregroundMark x1="30625" y1="29688" x2="24063" y2="38750"/>
                        <a14:foregroundMark x1="24063" y1="38750" x2="31719" y2="23438"/>
                        <a14:foregroundMark x1="31719" y1="23438" x2="27656" y2="12812"/>
                        <a14:foregroundMark x1="27656" y1="12812" x2="53281" y2="10469"/>
                        <a14:foregroundMark x1="53281" y1="10469" x2="61875" y2="13125"/>
                        <a14:foregroundMark x1="61875" y1="13125" x2="61875" y2="13125"/>
                        <a14:foregroundMark x1="32500" y1="9063" x2="46250" y2="3438"/>
                        <a14:foregroundMark x1="46250" y1="3438" x2="56719" y2="7813"/>
                        <a14:foregroundMark x1="56719" y1="7813" x2="63125" y2="15000"/>
                        <a14:foregroundMark x1="61875" y1="6250" x2="85625" y2="27656"/>
                        <a14:foregroundMark x1="85625" y1="27656" x2="86094" y2="42344"/>
                        <a14:foregroundMark x1="86094" y1="42344" x2="80938" y2="54531"/>
                        <a14:foregroundMark x1="80938" y1="54531" x2="68281" y2="61094"/>
                        <a14:foregroundMark x1="68281" y1="61094" x2="54219" y2="60000"/>
                        <a14:foregroundMark x1="54219" y1="60000" x2="42031" y2="51719"/>
                        <a14:foregroundMark x1="42031" y1="51719" x2="36406" y2="39531"/>
                        <a14:foregroundMark x1="36406" y1="39531" x2="35625" y2="38594"/>
                        <a14:foregroundMark x1="22813" y1="9531" x2="14219" y2="19531"/>
                        <a14:foregroundMark x1="14219" y1="19531" x2="5156" y2="51406"/>
                        <a14:foregroundMark x1="5156" y1="51406" x2="7969" y2="62344"/>
                        <a14:foregroundMark x1="7969" y1="62344" x2="9375" y2="64219"/>
                        <a14:foregroundMark x1="4063" y1="42344" x2="4688" y2="58750"/>
                        <a14:foregroundMark x1="4688" y1="58750" x2="2969" y2="45313"/>
                        <a14:foregroundMark x1="2969" y1="45313" x2="5000" y2="34531"/>
                        <a14:foregroundMark x1="5000" y1="34531" x2="5156" y2="34375"/>
                        <a14:foregroundMark x1="1563" y1="42969" x2="8594" y2="77031"/>
                        <a14:foregroundMark x1="8594" y1="77031" x2="17500" y2="85313"/>
                        <a14:foregroundMark x1="17500" y1="85313" x2="33906" y2="90625"/>
                        <a14:foregroundMark x1="24063" y1="90313" x2="44531" y2="98594"/>
                        <a14:foregroundMark x1="44531" y1="98594" x2="71563" y2="88594"/>
                        <a14:foregroundMark x1="71563" y1="88594" x2="84375" y2="78594"/>
                        <a14:foregroundMark x1="84375" y1="78594" x2="90781" y2="61719"/>
                        <a14:foregroundMark x1="90781" y1="61719" x2="87031" y2="37344"/>
                        <a14:foregroundMark x1="41094" y1="97500" x2="56563" y2="95156"/>
                        <a14:foregroundMark x1="56563" y1="95156" x2="62813" y2="95938"/>
                        <a14:foregroundMark x1="96406" y1="38125" x2="97500" y2="62187"/>
                        <a14:foregroundMark x1="97500" y1="62187" x2="96563" y2="62344"/>
                        <a14:foregroundMark x1="44375" y1="2031" x2="55469" y2="2031"/>
                        <a14:foregroundMark x1="55469" y1="2031" x2="62500" y2="1875"/>
                        <a14:foregroundMark x1="48594" y1="96719" x2="48594" y2="97813"/>
                        <a14:foregroundMark x1="48281" y1="3438" x2="48281" y2="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37135" y="4531017"/>
            <a:ext cx="1587627" cy="158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970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70"/>
            <a:ext cx="12187393" cy="6855313"/>
            <a:chOff x="0" y="8"/>
            <a:chExt cx="10079990" cy="56699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"/>
              <a:ext cx="10079634" cy="566963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324" y="143645"/>
              <a:ext cx="4711661" cy="25790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2003" y="143645"/>
              <a:ext cx="4658741" cy="25916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324" y="2879657"/>
              <a:ext cx="4711661" cy="26211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9761" y="2879657"/>
              <a:ext cx="4670983" cy="2598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70"/>
            <a:ext cx="12187393" cy="6855313"/>
            <a:chOff x="0" y="8"/>
            <a:chExt cx="10079990" cy="56699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"/>
              <a:ext cx="10079634" cy="566963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997" y="279739"/>
              <a:ext cx="3117596" cy="28159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4554" y="279739"/>
              <a:ext cx="2611437" cy="28159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997" y="3233543"/>
              <a:ext cx="4156913" cy="22381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3989" y="296287"/>
              <a:ext cx="2830309" cy="27993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0001" y="3230660"/>
              <a:ext cx="4028020" cy="2240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668" y="3746706"/>
            <a:ext cx="5993553" cy="1145549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7333" spc="253" dirty="0">
                <a:solidFill>
                  <a:srgbClr val="2185C5"/>
                </a:solidFill>
                <a:latin typeface="Trebuchet MS"/>
                <a:cs typeface="Trebuchet MS"/>
              </a:rPr>
              <a:t>PIS</a:t>
            </a:r>
            <a:r>
              <a:rPr sz="7333" spc="220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7333" spc="240" dirty="0">
                <a:solidFill>
                  <a:srgbClr val="2185C5"/>
                </a:solidFill>
                <a:latin typeface="Trebuchet MS"/>
                <a:cs typeface="Trebuchet MS"/>
              </a:rPr>
              <a:t>OIA</a:t>
            </a:r>
            <a:r>
              <a:rPr sz="7333" spc="-67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7333" spc="7" dirty="0">
                <a:solidFill>
                  <a:srgbClr val="2185C5"/>
                </a:solidFill>
                <a:latin typeface="Trebuchet MS"/>
                <a:cs typeface="Trebuchet MS"/>
              </a:rPr>
              <a:t>2030</a:t>
            </a:r>
            <a:endParaRPr sz="7333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35703" y="326966"/>
            <a:ext cx="11403512" cy="6164330"/>
            <a:chOff x="360362" y="323655"/>
            <a:chExt cx="9431655" cy="50984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362" y="785884"/>
              <a:ext cx="144360" cy="1443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003" y="323655"/>
              <a:ext cx="6408000" cy="50979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2683" y="1827406"/>
            <a:ext cx="3100975" cy="1397037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 marR="274097">
              <a:lnSpc>
                <a:spcPct val="110400"/>
              </a:lnSpc>
              <a:spcBef>
                <a:spcPts val="121"/>
              </a:spcBef>
            </a:pPr>
            <a:r>
              <a:rPr sz="1451" b="1" spc="-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LOTTO</a:t>
            </a:r>
            <a:r>
              <a:rPr sz="1451" b="1" spc="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A:</a:t>
            </a:r>
            <a:r>
              <a:rPr sz="1451" b="1" spc="18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ITINERARIO</a:t>
            </a:r>
            <a:r>
              <a:rPr sz="1451" b="1" spc="24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CICLABILE</a:t>
            </a:r>
            <a:r>
              <a:rPr sz="1451" b="1" spc="24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spc="-30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DI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INGRESSO</a:t>
            </a:r>
            <a:r>
              <a:rPr sz="1451" b="1" spc="24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A</a:t>
            </a:r>
            <a:r>
              <a:rPr sz="1451" b="1" spc="24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spc="-30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SUD</a:t>
            </a:r>
            <a:endParaRPr sz="1451" dirty="0">
              <a:latin typeface="Leelawadee UI Semilight"/>
              <a:cs typeface="Leelawadee UI Semilight"/>
            </a:endParaRPr>
          </a:p>
          <a:p>
            <a:pPr marL="15356" marR="6142" algn="just">
              <a:lnSpc>
                <a:spcPct val="110700"/>
              </a:lnSpc>
              <a:spcBef>
                <a:spcPts val="1288"/>
              </a:spcBef>
            </a:pPr>
            <a:r>
              <a:rPr sz="1451" b="1" spc="-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PISTA</a:t>
            </a:r>
            <a:r>
              <a:rPr sz="1451" b="1" spc="18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CICLABILE</a:t>
            </a:r>
            <a:r>
              <a:rPr sz="1451" b="1" spc="6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SU</a:t>
            </a:r>
            <a:r>
              <a:rPr sz="1451" b="1" spc="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VIA</a:t>
            </a:r>
            <a:r>
              <a:rPr sz="1451" b="1" spc="18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spc="-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ZAMENHOFF,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VIA</a:t>
            </a:r>
            <a:r>
              <a:rPr sz="1451" b="1" spc="6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DELLA</a:t>
            </a:r>
            <a:r>
              <a:rPr sz="1451" b="1" spc="-6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spc="-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PACE,</a:t>
            </a:r>
            <a:r>
              <a:rPr sz="1451" b="1" spc="-6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LARGO TREVICO,</a:t>
            </a:r>
            <a:r>
              <a:rPr sz="1451" b="1" spc="18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spc="-30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VIA </a:t>
            </a:r>
            <a:r>
              <a:rPr sz="1451" b="1" spc="-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VANNUCCI</a:t>
            </a:r>
            <a:endParaRPr sz="1451" dirty="0">
              <a:latin typeface="Leelawadee UI Semilight"/>
              <a:cs typeface="Leelawadee UI Semi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44757" y="4016592"/>
            <a:ext cx="1407301" cy="238771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VIA</a:t>
            </a:r>
            <a:r>
              <a:rPr sz="1451" b="1" spc="6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spc="-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ZAMENHOFF</a:t>
            </a:r>
            <a:endParaRPr sz="1451">
              <a:latin typeface="Leelawadee UI Semilight"/>
              <a:cs typeface="Leelawadee UI Semiligh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AB13F94-16F6-335D-2DED-4A269458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35703" y="951147"/>
            <a:ext cx="11532496" cy="4969698"/>
            <a:chOff x="360362" y="785884"/>
            <a:chExt cx="9538335" cy="41103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362" y="785884"/>
              <a:ext cx="144360" cy="1443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1994" y="791637"/>
              <a:ext cx="6586562" cy="41040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03266" y="902121"/>
            <a:ext cx="3100975" cy="1397037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 marR="274097">
              <a:lnSpc>
                <a:spcPct val="110400"/>
              </a:lnSpc>
              <a:spcBef>
                <a:spcPts val="121"/>
              </a:spcBef>
            </a:pPr>
            <a:r>
              <a:rPr sz="1451" b="1" spc="-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LOTTO</a:t>
            </a:r>
            <a:r>
              <a:rPr sz="1451" b="1" spc="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A:</a:t>
            </a:r>
            <a:r>
              <a:rPr sz="1451" b="1" spc="18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ITINERARIO</a:t>
            </a:r>
            <a:r>
              <a:rPr sz="1451" b="1" spc="24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CICLABILE</a:t>
            </a:r>
            <a:r>
              <a:rPr sz="1451" b="1" spc="24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spc="-30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DI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INGRESSO</a:t>
            </a:r>
            <a:r>
              <a:rPr sz="1451" b="1" spc="24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A</a:t>
            </a:r>
            <a:r>
              <a:rPr sz="1451" b="1" spc="24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spc="-30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SUD</a:t>
            </a:r>
            <a:endParaRPr sz="1451" dirty="0">
              <a:latin typeface="Leelawadee UI Semilight"/>
              <a:cs typeface="Leelawadee UI Semilight"/>
            </a:endParaRPr>
          </a:p>
          <a:p>
            <a:pPr marL="15356" marR="6142" algn="just">
              <a:lnSpc>
                <a:spcPct val="110700"/>
              </a:lnSpc>
              <a:spcBef>
                <a:spcPts val="1288"/>
              </a:spcBef>
            </a:pPr>
            <a:r>
              <a:rPr sz="1451" b="1" spc="-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PISTA</a:t>
            </a:r>
            <a:r>
              <a:rPr sz="1451" b="1" spc="18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CICLABILE</a:t>
            </a:r>
            <a:r>
              <a:rPr sz="1451" b="1" spc="6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SU</a:t>
            </a:r>
            <a:r>
              <a:rPr sz="1451" b="1" spc="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VIA</a:t>
            </a:r>
            <a:r>
              <a:rPr sz="1451" b="1" spc="18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spc="-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ZAMENHOFF,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VIA</a:t>
            </a:r>
            <a:r>
              <a:rPr sz="1451" b="1" spc="6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DELLA</a:t>
            </a:r>
            <a:r>
              <a:rPr sz="1451" b="1" spc="-6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spc="-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PACE,</a:t>
            </a:r>
            <a:r>
              <a:rPr sz="1451" b="1" spc="-6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LARGO TREVICO,</a:t>
            </a:r>
            <a:r>
              <a:rPr sz="1451" b="1" spc="18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spc="-30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VIA </a:t>
            </a:r>
            <a:r>
              <a:rPr sz="1451" b="1" spc="-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VANNUCCI</a:t>
            </a:r>
            <a:endParaRPr sz="1451" dirty="0">
              <a:latin typeface="Leelawadee UI Semilight"/>
              <a:cs typeface="Leelawadee UI Semi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7413" y="5739364"/>
            <a:ext cx="1342041" cy="238771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LARGO</a:t>
            </a:r>
            <a:r>
              <a:rPr sz="1451" b="1" spc="54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spc="-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TREVISO</a:t>
            </a:r>
            <a:endParaRPr sz="1451">
              <a:latin typeface="Leelawadee UI Semilight"/>
              <a:cs typeface="Leelawadee UI Semiligh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FA8AA5B-6F20-B8B7-6599-1B23250C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35703" y="392281"/>
            <a:ext cx="11520212" cy="6006940"/>
            <a:chOff x="360362" y="323655"/>
            <a:chExt cx="9528175" cy="49682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362" y="785884"/>
              <a:ext cx="144360" cy="1443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7115" y="323655"/>
              <a:ext cx="6651358" cy="496799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03266" y="902121"/>
            <a:ext cx="3100975" cy="1397037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 marR="274097">
              <a:lnSpc>
                <a:spcPct val="110400"/>
              </a:lnSpc>
              <a:spcBef>
                <a:spcPts val="121"/>
              </a:spcBef>
            </a:pPr>
            <a:r>
              <a:rPr sz="1451" b="1" spc="-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LOTTO</a:t>
            </a:r>
            <a:r>
              <a:rPr sz="1451" b="1" spc="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A:</a:t>
            </a:r>
            <a:r>
              <a:rPr sz="1451" b="1" spc="18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ITINERARIO</a:t>
            </a:r>
            <a:r>
              <a:rPr sz="1451" b="1" spc="24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CICLABILE</a:t>
            </a:r>
            <a:r>
              <a:rPr sz="1451" b="1" spc="24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spc="-30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DI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INGRESSO</a:t>
            </a:r>
            <a:r>
              <a:rPr sz="1451" b="1" spc="24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A</a:t>
            </a:r>
            <a:r>
              <a:rPr sz="1451" b="1" spc="24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spc="-30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SUD</a:t>
            </a:r>
            <a:endParaRPr sz="1451" dirty="0">
              <a:latin typeface="Leelawadee UI Semilight"/>
              <a:cs typeface="Leelawadee UI Semilight"/>
            </a:endParaRPr>
          </a:p>
          <a:p>
            <a:pPr marL="15356" marR="6142" algn="just">
              <a:lnSpc>
                <a:spcPct val="110700"/>
              </a:lnSpc>
              <a:spcBef>
                <a:spcPts val="1288"/>
              </a:spcBef>
            </a:pPr>
            <a:r>
              <a:rPr sz="1451" b="1" spc="-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PISTA</a:t>
            </a:r>
            <a:r>
              <a:rPr sz="1451" b="1" spc="18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CICLABILE</a:t>
            </a:r>
            <a:r>
              <a:rPr sz="1451" b="1" spc="6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SU</a:t>
            </a:r>
            <a:r>
              <a:rPr sz="1451" b="1" spc="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VIA</a:t>
            </a:r>
            <a:r>
              <a:rPr sz="1451" b="1" spc="18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spc="-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ZAMENHOFF,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VIA</a:t>
            </a:r>
            <a:r>
              <a:rPr sz="1451" b="1" spc="6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DELLA</a:t>
            </a:r>
            <a:r>
              <a:rPr sz="1451" b="1" spc="-6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spc="-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PACE,</a:t>
            </a:r>
            <a:r>
              <a:rPr sz="1451" b="1" spc="-6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LARGO TREVICO,</a:t>
            </a:r>
            <a:r>
              <a:rPr sz="1451" b="1" spc="18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spc="-30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VIA </a:t>
            </a:r>
            <a:r>
              <a:rPr sz="1451" b="1" spc="-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VANNUCCI</a:t>
            </a:r>
            <a:endParaRPr sz="1451" dirty="0">
              <a:latin typeface="Leelawadee UI Semilight"/>
              <a:cs typeface="Leelawadee UI Semi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7995" y="6173761"/>
            <a:ext cx="1236858" cy="238771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VIA</a:t>
            </a:r>
            <a:r>
              <a:rPr sz="1451" b="1" spc="6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spc="-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VANNUCCI</a:t>
            </a:r>
            <a:endParaRPr sz="1451">
              <a:latin typeface="Leelawadee UI Semilight"/>
              <a:cs typeface="Leelawadee UI Semiligh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72ED154-7F09-88CC-8B8D-85ECF269A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3265" y="859895"/>
            <a:ext cx="2817673" cy="487429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 marR="6142">
              <a:lnSpc>
                <a:spcPct val="110200"/>
              </a:lnSpc>
              <a:spcBef>
                <a:spcPts val="121"/>
              </a:spcBef>
            </a:pPr>
            <a:r>
              <a:rPr sz="1451" b="1" spc="-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LOTTO</a:t>
            </a:r>
            <a:r>
              <a:rPr sz="1451" b="1" spc="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B:</a:t>
            </a:r>
            <a:r>
              <a:rPr sz="1451" b="1" spc="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ITINERARIO</a:t>
            </a:r>
            <a:r>
              <a:rPr sz="1451" b="1" spc="30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CICLABILE</a:t>
            </a:r>
            <a:r>
              <a:rPr sz="1451" b="1" spc="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spc="-30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DI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INGRESSO</a:t>
            </a:r>
            <a:r>
              <a:rPr sz="1451" b="1" spc="24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A</a:t>
            </a:r>
            <a:r>
              <a:rPr sz="1451" b="1" spc="24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spc="-24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NORD</a:t>
            </a:r>
            <a:endParaRPr sz="1451">
              <a:latin typeface="Leelawadee UI Semilight"/>
              <a:cs typeface="Leelawadee UI Semi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6133" y="566378"/>
            <a:ext cx="11322130" cy="6006940"/>
            <a:chOff x="360718" y="467648"/>
            <a:chExt cx="9364345" cy="49682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718" y="750248"/>
              <a:ext cx="144360" cy="1443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1994" y="467648"/>
              <a:ext cx="6412674" cy="496799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444757" y="6365717"/>
            <a:ext cx="1453366" cy="238771"/>
          </a:xfrm>
          <a:prstGeom prst="rect">
            <a:avLst/>
          </a:prstGeom>
        </p:spPr>
        <p:txBody>
          <a:bodyPr vert="horz" wrap="square" lIns="0" tIns="15355" rIns="0" bIns="0" rtlCol="0">
            <a:spAutoFit/>
          </a:bodyPr>
          <a:lstStyle/>
          <a:p>
            <a:pPr marL="15356">
              <a:spcBef>
                <a:spcPts val="121"/>
              </a:spcBef>
            </a:pPr>
            <a:r>
              <a:rPr sz="1451" b="1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VIALE</a:t>
            </a:r>
            <a:r>
              <a:rPr sz="1451" b="1" spc="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 </a:t>
            </a:r>
            <a:r>
              <a:rPr sz="1451" b="1" spc="-12" dirty="0">
                <a:solidFill>
                  <a:srgbClr val="1943F6"/>
                </a:solidFill>
                <a:latin typeface="Leelawadee UI Semilight"/>
                <a:cs typeface="Leelawadee UI Semilight"/>
              </a:rPr>
              <a:t>MATTEOTTI</a:t>
            </a:r>
            <a:endParaRPr sz="1451">
              <a:latin typeface="Leelawadee UI Semilight"/>
              <a:cs typeface="Leelawadee UI Semiligh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20093D0-DFDE-22C0-288B-FF554D3D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country&#10;&#10;Description automatically generated">
            <a:extLst>
              <a:ext uri="{FF2B5EF4-FFF2-40B4-BE49-F238E27FC236}">
                <a16:creationId xmlns:a16="http://schemas.microsoft.com/office/drawing/2014/main" id="{0C4B3CF5-0006-0CB1-1BC5-BFE4B9C775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9" r="-2082"/>
          <a:stretch/>
        </p:blipFill>
        <p:spPr>
          <a:xfrm>
            <a:off x="1383683" y="637953"/>
            <a:ext cx="5038381" cy="5637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1F5957-5401-7DD4-F81D-BF760C7EFE75}"/>
              </a:ext>
            </a:extLst>
          </p:cNvPr>
          <p:cNvSpPr txBox="1"/>
          <p:nvPr/>
        </p:nvSpPr>
        <p:spPr>
          <a:xfrm>
            <a:off x="6593639" y="861238"/>
            <a:ext cx="50383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Centralità degli investimenti</a:t>
            </a:r>
            <a:endParaRPr lang="en-GB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310C3E3-BB51-E647-4601-C0D685589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" b="97813" l="1563" r="97500">
                        <a14:foregroundMark x1="19219" y1="13281" x2="6719" y2="51094"/>
                        <a14:foregroundMark x1="6719" y1="51094" x2="15781" y2="80781"/>
                        <a14:foregroundMark x1="15781" y1="80781" x2="33906" y2="92813"/>
                        <a14:foregroundMark x1="33906" y1="92813" x2="77813" y2="82656"/>
                        <a14:foregroundMark x1="77813" y1="82656" x2="85625" y2="70938"/>
                        <a14:foregroundMark x1="85625" y1="70938" x2="87969" y2="54063"/>
                        <a14:foregroundMark x1="87969" y1="54063" x2="79844" y2="20469"/>
                        <a14:foregroundMark x1="79844" y1="20469" x2="43750" y2="14063"/>
                        <a14:foregroundMark x1="13906" y1="17813" x2="16406" y2="27187"/>
                        <a14:foregroundMark x1="12344" y1="38750" x2="12344" y2="38750"/>
                        <a14:foregroundMark x1="27656" y1="22031" x2="13906" y2="33594"/>
                        <a14:foregroundMark x1="13906" y1="33594" x2="42813" y2="60156"/>
                        <a14:foregroundMark x1="42813" y1="60156" x2="44219" y2="71406"/>
                        <a14:foregroundMark x1="44219" y1="71406" x2="58594" y2="65156"/>
                        <a14:foregroundMark x1="58594" y1="65156" x2="72656" y2="69531"/>
                        <a14:foregroundMark x1="72656" y1="69531" x2="89063" y2="53594"/>
                        <a14:foregroundMark x1="89063" y1="53594" x2="85000" y2="42500"/>
                        <a14:foregroundMark x1="85000" y1="42500" x2="68125" y2="40156"/>
                        <a14:foregroundMark x1="68125" y1="40156" x2="54844" y2="30625"/>
                        <a14:foregroundMark x1="54844" y1="30625" x2="58281" y2="18125"/>
                        <a14:foregroundMark x1="58281" y1="18125" x2="37344" y2="28125"/>
                        <a14:foregroundMark x1="37344" y1="28125" x2="46563" y2="34844"/>
                        <a14:foregroundMark x1="46563" y1="34844" x2="30312" y2="30781"/>
                        <a14:foregroundMark x1="30312" y1="30781" x2="48438" y2="35156"/>
                        <a14:foregroundMark x1="48438" y1="35156" x2="21094" y2="46875"/>
                        <a14:foregroundMark x1="21094" y1="46875" x2="38750" y2="51875"/>
                        <a14:foregroundMark x1="38750" y1="51875" x2="18750" y2="64219"/>
                        <a14:foregroundMark x1="18750" y1="64219" x2="38438" y2="66250"/>
                        <a14:foregroundMark x1="38438" y1="66250" x2="26719" y2="68594"/>
                        <a14:foregroundMark x1="26719" y1="68594" x2="45156" y2="70000"/>
                        <a14:foregroundMark x1="45156" y1="70000" x2="24531" y2="79219"/>
                        <a14:foregroundMark x1="24531" y1="79219" x2="40313" y2="80625"/>
                        <a14:foregroundMark x1="40313" y1="80625" x2="28750" y2="82031"/>
                        <a14:foregroundMark x1="28750" y1="82031" x2="69375" y2="73750"/>
                        <a14:foregroundMark x1="69375" y1="73750" x2="51719" y2="85313"/>
                        <a14:foregroundMark x1="51719" y1="85313" x2="60625" y2="82344"/>
                        <a14:foregroundMark x1="44531" y1="49219" x2="57656" y2="50469"/>
                        <a14:foregroundMark x1="57656" y1="50469" x2="75156" y2="47656"/>
                        <a14:foregroundMark x1="75156" y1="47656" x2="65938" y2="57656"/>
                        <a14:foregroundMark x1="65938" y1="57656" x2="50156" y2="65625"/>
                        <a14:foregroundMark x1="50156" y1="65625" x2="52188" y2="54219"/>
                        <a14:foregroundMark x1="52188" y1="54219" x2="60000" y2="45938"/>
                        <a14:foregroundMark x1="60000" y1="45938" x2="61719" y2="51875"/>
                        <a14:foregroundMark x1="77656" y1="57344" x2="79063" y2="60313"/>
                        <a14:foregroundMark x1="57031" y1="55781" x2="57031" y2="55781"/>
                        <a14:foregroundMark x1="58906" y1="54531" x2="57813" y2="56875"/>
                        <a14:foregroundMark x1="74219" y1="35625" x2="77031" y2="33281"/>
                        <a14:foregroundMark x1="30625" y1="29688" x2="24063" y2="38750"/>
                        <a14:foregroundMark x1="24063" y1="38750" x2="31719" y2="23438"/>
                        <a14:foregroundMark x1="31719" y1="23438" x2="27656" y2="12812"/>
                        <a14:foregroundMark x1="27656" y1="12812" x2="53281" y2="10469"/>
                        <a14:foregroundMark x1="53281" y1="10469" x2="61875" y2="13125"/>
                        <a14:foregroundMark x1="61875" y1="13125" x2="61875" y2="13125"/>
                        <a14:foregroundMark x1="32500" y1="9063" x2="46250" y2="3438"/>
                        <a14:foregroundMark x1="46250" y1="3438" x2="56719" y2="7813"/>
                        <a14:foregroundMark x1="56719" y1="7813" x2="63125" y2="15000"/>
                        <a14:foregroundMark x1="61875" y1="6250" x2="85625" y2="27656"/>
                        <a14:foregroundMark x1="85625" y1="27656" x2="86094" y2="42344"/>
                        <a14:foregroundMark x1="86094" y1="42344" x2="80938" y2="54531"/>
                        <a14:foregroundMark x1="80938" y1="54531" x2="68281" y2="61094"/>
                        <a14:foregroundMark x1="68281" y1="61094" x2="54219" y2="60000"/>
                        <a14:foregroundMark x1="54219" y1="60000" x2="42031" y2="51719"/>
                        <a14:foregroundMark x1="42031" y1="51719" x2="36406" y2="39531"/>
                        <a14:foregroundMark x1="36406" y1="39531" x2="35625" y2="38594"/>
                        <a14:foregroundMark x1="22813" y1="9531" x2="14219" y2="19531"/>
                        <a14:foregroundMark x1="14219" y1="19531" x2="5156" y2="51406"/>
                        <a14:foregroundMark x1="5156" y1="51406" x2="7969" y2="62344"/>
                        <a14:foregroundMark x1="7969" y1="62344" x2="9375" y2="64219"/>
                        <a14:foregroundMark x1="4063" y1="42344" x2="4688" y2="58750"/>
                        <a14:foregroundMark x1="4688" y1="58750" x2="2969" y2="45313"/>
                        <a14:foregroundMark x1="2969" y1="45313" x2="5000" y2="34531"/>
                        <a14:foregroundMark x1="5000" y1="34531" x2="5156" y2="34375"/>
                        <a14:foregroundMark x1="1563" y1="42969" x2="8594" y2="77031"/>
                        <a14:foregroundMark x1="8594" y1="77031" x2="17500" y2="85313"/>
                        <a14:foregroundMark x1="17500" y1="85313" x2="33906" y2="90625"/>
                        <a14:foregroundMark x1="24063" y1="90313" x2="44531" y2="98594"/>
                        <a14:foregroundMark x1="44531" y1="98594" x2="71563" y2="88594"/>
                        <a14:foregroundMark x1="71563" y1="88594" x2="84375" y2="78594"/>
                        <a14:foregroundMark x1="84375" y1="78594" x2="90781" y2="61719"/>
                        <a14:foregroundMark x1="90781" y1="61719" x2="87031" y2="37344"/>
                        <a14:foregroundMark x1="41094" y1="97500" x2="56563" y2="95156"/>
                        <a14:foregroundMark x1="56563" y1="95156" x2="62813" y2="95938"/>
                        <a14:foregroundMark x1="96406" y1="38125" x2="97500" y2="62187"/>
                        <a14:foregroundMark x1="97500" y1="62187" x2="96563" y2="62344"/>
                        <a14:foregroundMark x1="44375" y1="2031" x2="55469" y2="2031"/>
                        <a14:foregroundMark x1="55469" y1="2031" x2="62500" y2="1875"/>
                        <a14:foregroundMark x1="48594" y1="96719" x2="48594" y2="97813"/>
                        <a14:foregroundMark x1="48281" y1="3438" x2="48281" y2="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37135" y="4531017"/>
            <a:ext cx="1587627" cy="158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897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B3B6-1124-C0FD-013F-E11AFDBB5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model of a building&#10;&#10;Description automatically generated">
            <a:extLst>
              <a:ext uri="{FF2B5EF4-FFF2-40B4-BE49-F238E27FC236}">
                <a16:creationId xmlns:a16="http://schemas.microsoft.com/office/drawing/2014/main" id="{5B603093-200D-C097-2256-294E31BFB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97" y="206270"/>
            <a:ext cx="6890672" cy="3444169"/>
          </a:xfrm>
          <a:ln>
            <a:solidFill>
              <a:schemeClr val="tx1"/>
            </a:solidFill>
          </a:ln>
        </p:spPr>
      </p:pic>
      <p:pic>
        <p:nvPicPr>
          <p:cNvPr id="7" name="Picture 6" descr="A building with a pool and trees&#10;&#10;Description automatically generated">
            <a:extLst>
              <a:ext uri="{FF2B5EF4-FFF2-40B4-BE49-F238E27FC236}">
                <a16:creationId xmlns:a16="http://schemas.microsoft.com/office/drawing/2014/main" id="{C539F34A-FB7B-A692-23BE-FC2F0CE9F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350" y="3105962"/>
            <a:ext cx="5404713" cy="3048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6BAFB-C915-690F-D318-A8280A8272EA}"/>
              </a:ext>
            </a:extLst>
          </p:cNvPr>
          <p:cNvSpPr txBox="1"/>
          <p:nvPr/>
        </p:nvSpPr>
        <p:spPr>
          <a:xfrm>
            <a:off x="7510112" y="833880"/>
            <a:ext cx="4355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Palazzetto polifunzionale nell’area Pallavicini.</a:t>
            </a:r>
            <a:endParaRPr lang="en-GB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A514602-775D-4C92-5A65-28F32DB6AE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" b="97813" l="1563" r="97500">
                        <a14:foregroundMark x1="19219" y1="13281" x2="6719" y2="51094"/>
                        <a14:foregroundMark x1="6719" y1="51094" x2="15781" y2="80781"/>
                        <a14:foregroundMark x1="15781" y1="80781" x2="33906" y2="92813"/>
                        <a14:foregroundMark x1="33906" y1="92813" x2="77813" y2="82656"/>
                        <a14:foregroundMark x1="77813" y1="82656" x2="85625" y2="70938"/>
                        <a14:foregroundMark x1="85625" y1="70938" x2="87969" y2="54063"/>
                        <a14:foregroundMark x1="87969" y1="54063" x2="79844" y2="20469"/>
                        <a14:foregroundMark x1="79844" y1="20469" x2="43750" y2="14063"/>
                        <a14:foregroundMark x1="13906" y1="17813" x2="16406" y2="27187"/>
                        <a14:foregroundMark x1="12344" y1="38750" x2="12344" y2="38750"/>
                        <a14:foregroundMark x1="27656" y1="22031" x2="13906" y2="33594"/>
                        <a14:foregroundMark x1="13906" y1="33594" x2="42813" y2="60156"/>
                        <a14:foregroundMark x1="42813" y1="60156" x2="44219" y2="71406"/>
                        <a14:foregroundMark x1="44219" y1="71406" x2="58594" y2="65156"/>
                        <a14:foregroundMark x1="58594" y1="65156" x2="72656" y2="69531"/>
                        <a14:foregroundMark x1="72656" y1="69531" x2="89063" y2="53594"/>
                        <a14:foregroundMark x1="89063" y1="53594" x2="85000" y2="42500"/>
                        <a14:foregroundMark x1="85000" y1="42500" x2="68125" y2="40156"/>
                        <a14:foregroundMark x1="68125" y1="40156" x2="54844" y2="30625"/>
                        <a14:foregroundMark x1="54844" y1="30625" x2="58281" y2="18125"/>
                        <a14:foregroundMark x1="58281" y1="18125" x2="37344" y2="28125"/>
                        <a14:foregroundMark x1="37344" y1="28125" x2="46563" y2="34844"/>
                        <a14:foregroundMark x1="46563" y1="34844" x2="30312" y2="30781"/>
                        <a14:foregroundMark x1="30312" y1="30781" x2="48438" y2="35156"/>
                        <a14:foregroundMark x1="48438" y1="35156" x2="21094" y2="46875"/>
                        <a14:foregroundMark x1="21094" y1="46875" x2="38750" y2="51875"/>
                        <a14:foregroundMark x1="38750" y1="51875" x2="18750" y2="64219"/>
                        <a14:foregroundMark x1="18750" y1="64219" x2="38438" y2="66250"/>
                        <a14:foregroundMark x1="38438" y1="66250" x2="26719" y2="68594"/>
                        <a14:foregroundMark x1="26719" y1="68594" x2="45156" y2="70000"/>
                        <a14:foregroundMark x1="45156" y1="70000" x2="24531" y2="79219"/>
                        <a14:foregroundMark x1="24531" y1="79219" x2="40313" y2="80625"/>
                        <a14:foregroundMark x1="40313" y1="80625" x2="28750" y2="82031"/>
                        <a14:foregroundMark x1="28750" y1="82031" x2="69375" y2="73750"/>
                        <a14:foregroundMark x1="69375" y1="73750" x2="51719" y2="85313"/>
                        <a14:foregroundMark x1="51719" y1="85313" x2="60625" y2="82344"/>
                        <a14:foregroundMark x1="44531" y1="49219" x2="57656" y2="50469"/>
                        <a14:foregroundMark x1="57656" y1="50469" x2="75156" y2="47656"/>
                        <a14:foregroundMark x1="75156" y1="47656" x2="65938" y2="57656"/>
                        <a14:foregroundMark x1="65938" y1="57656" x2="50156" y2="65625"/>
                        <a14:foregroundMark x1="50156" y1="65625" x2="52188" y2="54219"/>
                        <a14:foregroundMark x1="52188" y1="54219" x2="60000" y2="45938"/>
                        <a14:foregroundMark x1="60000" y1="45938" x2="61719" y2="51875"/>
                        <a14:foregroundMark x1="77656" y1="57344" x2="79063" y2="60313"/>
                        <a14:foregroundMark x1="57031" y1="55781" x2="57031" y2="55781"/>
                        <a14:foregroundMark x1="58906" y1="54531" x2="57813" y2="56875"/>
                        <a14:foregroundMark x1="74219" y1="35625" x2="77031" y2="33281"/>
                        <a14:foregroundMark x1="30625" y1="29688" x2="24063" y2="38750"/>
                        <a14:foregroundMark x1="24063" y1="38750" x2="31719" y2="23438"/>
                        <a14:foregroundMark x1="31719" y1="23438" x2="27656" y2="12812"/>
                        <a14:foregroundMark x1="27656" y1="12812" x2="53281" y2="10469"/>
                        <a14:foregroundMark x1="53281" y1="10469" x2="61875" y2="13125"/>
                        <a14:foregroundMark x1="61875" y1="13125" x2="61875" y2="13125"/>
                        <a14:foregroundMark x1="32500" y1="9063" x2="46250" y2="3438"/>
                        <a14:foregroundMark x1="46250" y1="3438" x2="56719" y2="7813"/>
                        <a14:foregroundMark x1="56719" y1="7813" x2="63125" y2="15000"/>
                        <a14:foregroundMark x1="61875" y1="6250" x2="85625" y2="27656"/>
                        <a14:foregroundMark x1="85625" y1="27656" x2="86094" y2="42344"/>
                        <a14:foregroundMark x1="86094" y1="42344" x2="80938" y2="54531"/>
                        <a14:foregroundMark x1="80938" y1="54531" x2="68281" y2="61094"/>
                        <a14:foregroundMark x1="68281" y1="61094" x2="54219" y2="60000"/>
                        <a14:foregroundMark x1="54219" y1="60000" x2="42031" y2="51719"/>
                        <a14:foregroundMark x1="42031" y1="51719" x2="36406" y2="39531"/>
                        <a14:foregroundMark x1="36406" y1="39531" x2="35625" y2="38594"/>
                        <a14:foregroundMark x1="22813" y1="9531" x2="14219" y2="19531"/>
                        <a14:foregroundMark x1="14219" y1="19531" x2="5156" y2="51406"/>
                        <a14:foregroundMark x1="5156" y1="51406" x2="7969" y2="62344"/>
                        <a14:foregroundMark x1="7969" y1="62344" x2="9375" y2="64219"/>
                        <a14:foregroundMark x1="4063" y1="42344" x2="4688" y2="58750"/>
                        <a14:foregroundMark x1="4688" y1="58750" x2="2969" y2="45313"/>
                        <a14:foregroundMark x1="2969" y1="45313" x2="5000" y2="34531"/>
                        <a14:foregroundMark x1="5000" y1="34531" x2="5156" y2="34375"/>
                        <a14:foregroundMark x1="1563" y1="42969" x2="8594" y2="77031"/>
                        <a14:foregroundMark x1="8594" y1="77031" x2="17500" y2="85313"/>
                        <a14:foregroundMark x1="17500" y1="85313" x2="33906" y2="90625"/>
                        <a14:foregroundMark x1="24063" y1="90313" x2="44531" y2="98594"/>
                        <a14:foregroundMark x1="44531" y1="98594" x2="71563" y2="88594"/>
                        <a14:foregroundMark x1="71563" y1="88594" x2="84375" y2="78594"/>
                        <a14:foregroundMark x1="84375" y1="78594" x2="90781" y2="61719"/>
                        <a14:foregroundMark x1="90781" y1="61719" x2="87031" y2="37344"/>
                        <a14:foregroundMark x1="41094" y1="97500" x2="56563" y2="95156"/>
                        <a14:foregroundMark x1="56563" y1="95156" x2="62813" y2="95938"/>
                        <a14:foregroundMark x1="96406" y1="38125" x2="97500" y2="62187"/>
                        <a14:foregroundMark x1="97500" y1="62187" x2="96563" y2="62344"/>
                        <a14:foregroundMark x1="44375" y1="2031" x2="55469" y2="2031"/>
                        <a14:foregroundMark x1="55469" y1="2031" x2="62500" y2="1875"/>
                        <a14:foregroundMark x1="48594" y1="96719" x2="48594" y2="97813"/>
                        <a14:foregroundMark x1="48281" y1="3438" x2="48281" y2="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200" y="4567041"/>
            <a:ext cx="1587627" cy="158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537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6A48BE-2F0A-50FC-FFFE-F0D05DDFC863}"/>
              </a:ext>
            </a:extLst>
          </p:cNvPr>
          <p:cNvSpPr txBox="1"/>
          <p:nvPr/>
        </p:nvSpPr>
        <p:spPr>
          <a:xfrm>
            <a:off x="6911163" y="829340"/>
            <a:ext cx="44125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Missione 6: salute</a:t>
            </a:r>
          </a:p>
          <a:p>
            <a:r>
              <a:rPr lang="it-IT" sz="2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Spesa in percentuale</a:t>
            </a:r>
            <a:endParaRPr lang="en-GB" sz="25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7CAED8B-986B-AD6D-E287-4705B125F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7813" l="1563" r="97500">
                        <a14:foregroundMark x1="19219" y1="13281" x2="6719" y2="51094"/>
                        <a14:foregroundMark x1="6719" y1="51094" x2="15781" y2="80781"/>
                        <a14:foregroundMark x1="15781" y1="80781" x2="33906" y2="92813"/>
                        <a14:foregroundMark x1="33906" y1="92813" x2="77813" y2="82656"/>
                        <a14:foregroundMark x1="77813" y1="82656" x2="85625" y2="70938"/>
                        <a14:foregroundMark x1="85625" y1="70938" x2="87969" y2="54063"/>
                        <a14:foregroundMark x1="87969" y1="54063" x2="79844" y2="20469"/>
                        <a14:foregroundMark x1="79844" y1="20469" x2="43750" y2="14063"/>
                        <a14:foregroundMark x1="13906" y1="17813" x2="16406" y2="27187"/>
                        <a14:foregroundMark x1="12344" y1="38750" x2="12344" y2="38750"/>
                        <a14:foregroundMark x1="27656" y1="22031" x2="13906" y2="33594"/>
                        <a14:foregroundMark x1="13906" y1="33594" x2="42813" y2="60156"/>
                        <a14:foregroundMark x1="42813" y1="60156" x2="44219" y2="71406"/>
                        <a14:foregroundMark x1="44219" y1="71406" x2="58594" y2="65156"/>
                        <a14:foregroundMark x1="58594" y1="65156" x2="72656" y2="69531"/>
                        <a14:foregroundMark x1="72656" y1="69531" x2="89063" y2="53594"/>
                        <a14:foregroundMark x1="89063" y1="53594" x2="85000" y2="42500"/>
                        <a14:foregroundMark x1="85000" y1="42500" x2="68125" y2="40156"/>
                        <a14:foregroundMark x1="68125" y1="40156" x2="54844" y2="30625"/>
                        <a14:foregroundMark x1="54844" y1="30625" x2="58281" y2="18125"/>
                        <a14:foregroundMark x1="58281" y1="18125" x2="37344" y2="28125"/>
                        <a14:foregroundMark x1="37344" y1="28125" x2="46563" y2="34844"/>
                        <a14:foregroundMark x1="46563" y1="34844" x2="30312" y2="30781"/>
                        <a14:foregroundMark x1="30312" y1="30781" x2="48438" y2="35156"/>
                        <a14:foregroundMark x1="48438" y1="35156" x2="21094" y2="46875"/>
                        <a14:foregroundMark x1="21094" y1="46875" x2="38750" y2="51875"/>
                        <a14:foregroundMark x1="38750" y1="51875" x2="18750" y2="64219"/>
                        <a14:foregroundMark x1="18750" y1="64219" x2="38438" y2="66250"/>
                        <a14:foregroundMark x1="38438" y1="66250" x2="26719" y2="68594"/>
                        <a14:foregroundMark x1="26719" y1="68594" x2="45156" y2="70000"/>
                        <a14:foregroundMark x1="45156" y1="70000" x2="24531" y2="79219"/>
                        <a14:foregroundMark x1="24531" y1="79219" x2="40313" y2="80625"/>
                        <a14:foregroundMark x1="40313" y1="80625" x2="28750" y2="82031"/>
                        <a14:foregroundMark x1="28750" y1="82031" x2="69375" y2="73750"/>
                        <a14:foregroundMark x1="69375" y1="73750" x2="51719" y2="85313"/>
                        <a14:foregroundMark x1="51719" y1="85313" x2="60625" y2="82344"/>
                        <a14:foregroundMark x1="44531" y1="49219" x2="57656" y2="50469"/>
                        <a14:foregroundMark x1="57656" y1="50469" x2="75156" y2="47656"/>
                        <a14:foregroundMark x1="75156" y1="47656" x2="65938" y2="57656"/>
                        <a14:foregroundMark x1="65938" y1="57656" x2="50156" y2="65625"/>
                        <a14:foregroundMark x1="50156" y1="65625" x2="52188" y2="54219"/>
                        <a14:foregroundMark x1="52188" y1="54219" x2="60000" y2="45938"/>
                        <a14:foregroundMark x1="60000" y1="45938" x2="61719" y2="51875"/>
                        <a14:foregroundMark x1="77656" y1="57344" x2="79063" y2="60313"/>
                        <a14:foregroundMark x1="57031" y1="55781" x2="57031" y2="55781"/>
                        <a14:foregroundMark x1="58906" y1="54531" x2="57813" y2="56875"/>
                        <a14:foregroundMark x1="74219" y1="35625" x2="77031" y2="33281"/>
                        <a14:foregroundMark x1="30625" y1="29688" x2="24063" y2="38750"/>
                        <a14:foregroundMark x1="24063" y1="38750" x2="31719" y2="23438"/>
                        <a14:foregroundMark x1="31719" y1="23438" x2="27656" y2="12812"/>
                        <a14:foregroundMark x1="27656" y1="12812" x2="53281" y2="10469"/>
                        <a14:foregroundMark x1="53281" y1="10469" x2="61875" y2="13125"/>
                        <a14:foregroundMark x1="61875" y1="13125" x2="61875" y2="13125"/>
                        <a14:foregroundMark x1="32500" y1="9063" x2="46250" y2="3438"/>
                        <a14:foregroundMark x1="46250" y1="3438" x2="56719" y2="7813"/>
                        <a14:foregroundMark x1="56719" y1="7813" x2="63125" y2="15000"/>
                        <a14:foregroundMark x1="61875" y1="6250" x2="85625" y2="27656"/>
                        <a14:foregroundMark x1="85625" y1="27656" x2="86094" y2="42344"/>
                        <a14:foregroundMark x1="86094" y1="42344" x2="80938" y2="54531"/>
                        <a14:foregroundMark x1="80938" y1="54531" x2="68281" y2="61094"/>
                        <a14:foregroundMark x1="68281" y1="61094" x2="54219" y2="60000"/>
                        <a14:foregroundMark x1="54219" y1="60000" x2="42031" y2="51719"/>
                        <a14:foregroundMark x1="42031" y1="51719" x2="36406" y2="39531"/>
                        <a14:foregroundMark x1="36406" y1="39531" x2="35625" y2="38594"/>
                        <a14:foregroundMark x1="22813" y1="9531" x2="14219" y2="19531"/>
                        <a14:foregroundMark x1="14219" y1="19531" x2="5156" y2="51406"/>
                        <a14:foregroundMark x1="5156" y1="51406" x2="7969" y2="62344"/>
                        <a14:foregroundMark x1="7969" y1="62344" x2="9375" y2="64219"/>
                        <a14:foregroundMark x1="4063" y1="42344" x2="4688" y2="58750"/>
                        <a14:foregroundMark x1="4688" y1="58750" x2="2969" y2="45313"/>
                        <a14:foregroundMark x1="2969" y1="45313" x2="5000" y2="34531"/>
                        <a14:foregroundMark x1="5000" y1="34531" x2="5156" y2="34375"/>
                        <a14:foregroundMark x1="1563" y1="42969" x2="8594" y2="77031"/>
                        <a14:foregroundMark x1="8594" y1="77031" x2="17500" y2="85313"/>
                        <a14:foregroundMark x1="17500" y1="85313" x2="33906" y2="90625"/>
                        <a14:foregroundMark x1="24063" y1="90313" x2="44531" y2="98594"/>
                        <a14:foregroundMark x1="44531" y1="98594" x2="71563" y2="88594"/>
                        <a14:foregroundMark x1="71563" y1="88594" x2="84375" y2="78594"/>
                        <a14:foregroundMark x1="84375" y1="78594" x2="90781" y2="61719"/>
                        <a14:foregroundMark x1="90781" y1="61719" x2="87031" y2="37344"/>
                        <a14:foregroundMark x1="41094" y1="97500" x2="56563" y2="95156"/>
                        <a14:foregroundMark x1="56563" y1="95156" x2="62813" y2="95938"/>
                        <a14:foregroundMark x1="96406" y1="38125" x2="97500" y2="62187"/>
                        <a14:foregroundMark x1="97500" y1="62187" x2="96563" y2="62344"/>
                        <a14:foregroundMark x1="44375" y1="2031" x2="55469" y2="2031"/>
                        <a14:foregroundMark x1="55469" y1="2031" x2="62500" y2="1875"/>
                        <a14:foregroundMark x1="48594" y1="96719" x2="48594" y2="97813"/>
                        <a14:foregroundMark x1="48281" y1="3438" x2="48281" y2="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37135" y="4531017"/>
            <a:ext cx="1587627" cy="158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p of different colored states&#10;&#10;Description automatically generated">
            <a:extLst>
              <a:ext uri="{FF2B5EF4-FFF2-40B4-BE49-F238E27FC236}">
                <a16:creationId xmlns:a16="http://schemas.microsoft.com/office/drawing/2014/main" id="{C54751C0-396F-1865-5790-68A6DAE3C3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5" r="2489"/>
          <a:stretch/>
        </p:blipFill>
        <p:spPr>
          <a:xfrm>
            <a:off x="1405283" y="829340"/>
            <a:ext cx="4690717" cy="55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14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6BE5ED-F6D4-E421-5450-0B80C5461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" t="12169" r="1640" b="3368"/>
          <a:stretch/>
        </p:blipFill>
        <p:spPr>
          <a:xfrm>
            <a:off x="567238" y="1405130"/>
            <a:ext cx="8969828" cy="4713514"/>
          </a:xfrm>
          <a:prstGeom prst="rect">
            <a:avLst/>
          </a:prstGeom>
          <a:ln>
            <a:noFill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F67D232-2233-7F75-F0EB-BDDC489FB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" b="97813" l="1563" r="97500">
                        <a14:foregroundMark x1="19219" y1="13281" x2="6719" y2="51094"/>
                        <a14:foregroundMark x1="6719" y1="51094" x2="15781" y2="80781"/>
                        <a14:foregroundMark x1="15781" y1="80781" x2="33906" y2="92813"/>
                        <a14:foregroundMark x1="33906" y1="92813" x2="77813" y2="82656"/>
                        <a14:foregroundMark x1="77813" y1="82656" x2="85625" y2="70938"/>
                        <a14:foregroundMark x1="85625" y1="70938" x2="87969" y2="54063"/>
                        <a14:foregroundMark x1="87969" y1="54063" x2="79844" y2="20469"/>
                        <a14:foregroundMark x1="79844" y1="20469" x2="43750" y2="14063"/>
                        <a14:foregroundMark x1="13906" y1="17813" x2="16406" y2="27187"/>
                        <a14:foregroundMark x1="12344" y1="38750" x2="12344" y2="38750"/>
                        <a14:foregroundMark x1="27656" y1="22031" x2="13906" y2="33594"/>
                        <a14:foregroundMark x1="13906" y1="33594" x2="42813" y2="60156"/>
                        <a14:foregroundMark x1="42813" y1="60156" x2="44219" y2="71406"/>
                        <a14:foregroundMark x1="44219" y1="71406" x2="58594" y2="65156"/>
                        <a14:foregroundMark x1="58594" y1="65156" x2="72656" y2="69531"/>
                        <a14:foregroundMark x1="72656" y1="69531" x2="89063" y2="53594"/>
                        <a14:foregroundMark x1="89063" y1="53594" x2="85000" y2="42500"/>
                        <a14:foregroundMark x1="85000" y1="42500" x2="68125" y2="40156"/>
                        <a14:foregroundMark x1="68125" y1="40156" x2="54844" y2="30625"/>
                        <a14:foregroundMark x1="54844" y1="30625" x2="58281" y2="18125"/>
                        <a14:foregroundMark x1="58281" y1="18125" x2="37344" y2="28125"/>
                        <a14:foregroundMark x1="37344" y1="28125" x2="46563" y2="34844"/>
                        <a14:foregroundMark x1="46563" y1="34844" x2="30312" y2="30781"/>
                        <a14:foregroundMark x1="30312" y1="30781" x2="48438" y2="35156"/>
                        <a14:foregroundMark x1="48438" y1="35156" x2="21094" y2="46875"/>
                        <a14:foregroundMark x1="21094" y1="46875" x2="38750" y2="51875"/>
                        <a14:foregroundMark x1="38750" y1="51875" x2="18750" y2="64219"/>
                        <a14:foregroundMark x1="18750" y1="64219" x2="38438" y2="66250"/>
                        <a14:foregroundMark x1="38438" y1="66250" x2="26719" y2="68594"/>
                        <a14:foregroundMark x1="26719" y1="68594" x2="45156" y2="70000"/>
                        <a14:foregroundMark x1="45156" y1="70000" x2="24531" y2="79219"/>
                        <a14:foregroundMark x1="24531" y1="79219" x2="40313" y2="80625"/>
                        <a14:foregroundMark x1="40313" y1="80625" x2="28750" y2="82031"/>
                        <a14:foregroundMark x1="28750" y1="82031" x2="69375" y2="73750"/>
                        <a14:foregroundMark x1="69375" y1="73750" x2="51719" y2="85313"/>
                        <a14:foregroundMark x1="51719" y1="85313" x2="60625" y2="82344"/>
                        <a14:foregroundMark x1="44531" y1="49219" x2="57656" y2="50469"/>
                        <a14:foregroundMark x1="57656" y1="50469" x2="75156" y2="47656"/>
                        <a14:foregroundMark x1="75156" y1="47656" x2="65938" y2="57656"/>
                        <a14:foregroundMark x1="65938" y1="57656" x2="50156" y2="65625"/>
                        <a14:foregroundMark x1="50156" y1="65625" x2="52188" y2="54219"/>
                        <a14:foregroundMark x1="52188" y1="54219" x2="60000" y2="45938"/>
                        <a14:foregroundMark x1="60000" y1="45938" x2="61719" y2="51875"/>
                        <a14:foregroundMark x1="77656" y1="57344" x2="79063" y2="60313"/>
                        <a14:foregroundMark x1="57031" y1="55781" x2="57031" y2="55781"/>
                        <a14:foregroundMark x1="58906" y1="54531" x2="57813" y2="56875"/>
                        <a14:foregroundMark x1="74219" y1="35625" x2="77031" y2="33281"/>
                        <a14:foregroundMark x1="30625" y1="29688" x2="24063" y2="38750"/>
                        <a14:foregroundMark x1="24063" y1="38750" x2="31719" y2="23438"/>
                        <a14:foregroundMark x1="31719" y1="23438" x2="27656" y2="12812"/>
                        <a14:foregroundMark x1="27656" y1="12812" x2="53281" y2="10469"/>
                        <a14:foregroundMark x1="53281" y1="10469" x2="61875" y2="13125"/>
                        <a14:foregroundMark x1="61875" y1="13125" x2="61875" y2="13125"/>
                        <a14:foregroundMark x1="32500" y1="9063" x2="46250" y2="3438"/>
                        <a14:foregroundMark x1="46250" y1="3438" x2="56719" y2="7813"/>
                        <a14:foregroundMark x1="56719" y1="7813" x2="63125" y2="15000"/>
                        <a14:foregroundMark x1="61875" y1="6250" x2="85625" y2="27656"/>
                        <a14:foregroundMark x1="85625" y1="27656" x2="86094" y2="42344"/>
                        <a14:foregroundMark x1="86094" y1="42344" x2="80938" y2="54531"/>
                        <a14:foregroundMark x1="80938" y1="54531" x2="68281" y2="61094"/>
                        <a14:foregroundMark x1="68281" y1="61094" x2="54219" y2="60000"/>
                        <a14:foregroundMark x1="54219" y1="60000" x2="42031" y2="51719"/>
                        <a14:foregroundMark x1="42031" y1="51719" x2="36406" y2="39531"/>
                        <a14:foregroundMark x1="36406" y1="39531" x2="35625" y2="38594"/>
                        <a14:foregroundMark x1="22813" y1="9531" x2="14219" y2="19531"/>
                        <a14:foregroundMark x1="14219" y1="19531" x2="5156" y2="51406"/>
                        <a14:foregroundMark x1="5156" y1="51406" x2="7969" y2="62344"/>
                        <a14:foregroundMark x1="7969" y1="62344" x2="9375" y2="64219"/>
                        <a14:foregroundMark x1="4063" y1="42344" x2="4688" y2="58750"/>
                        <a14:foregroundMark x1="4688" y1="58750" x2="2969" y2="45313"/>
                        <a14:foregroundMark x1="2969" y1="45313" x2="5000" y2="34531"/>
                        <a14:foregroundMark x1="5000" y1="34531" x2="5156" y2="34375"/>
                        <a14:foregroundMark x1="1563" y1="42969" x2="8594" y2="77031"/>
                        <a14:foregroundMark x1="8594" y1="77031" x2="17500" y2="85313"/>
                        <a14:foregroundMark x1="17500" y1="85313" x2="33906" y2="90625"/>
                        <a14:foregroundMark x1="24063" y1="90313" x2="44531" y2="98594"/>
                        <a14:foregroundMark x1="44531" y1="98594" x2="71563" y2="88594"/>
                        <a14:foregroundMark x1="71563" y1="88594" x2="84375" y2="78594"/>
                        <a14:foregroundMark x1="84375" y1="78594" x2="90781" y2="61719"/>
                        <a14:foregroundMark x1="90781" y1="61719" x2="87031" y2="37344"/>
                        <a14:foregroundMark x1="41094" y1="97500" x2="56563" y2="95156"/>
                        <a14:foregroundMark x1="56563" y1="95156" x2="62813" y2="95938"/>
                        <a14:foregroundMark x1="96406" y1="38125" x2="97500" y2="62187"/>
                        <a14:foregroundMark x1="97500" y1="62187" x2="96563" y2="62344"/>
                        <a14:foregroundMark x1="44375" y1="2031" x2="55469" y2="2031"/>
                        <a14:foregroundMark x1="55469" y1="2031" x2="62500" y2="1875"/>
                        <a14:foregroundMark x1="48594" y1="96719" x2="48594" y2="97813"/>
                        <a14:foregroundMark x1="48281" y1="3438" x2="48281" y2="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37135" y="4531017"/>
            <a:ext cx="1587627" cy="158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EE85AF-E3B3-E2A9-98C8-7E666DC7EFFD}"/>
              </a:ext>
            </a:extLst>
          </p:cNvPr>
          <p:cNvSpPr txBox="1"/>
          <p:nvPr/>
        </p:nvSpPr>
        <p:spPr>
          <a:xfrm>
            <a:off x="1306793" y="851132"/>
            <a:ext cx="8327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Investimenti per regione</a:t>
            </a:r>
            <a:endParaRPr lang="en-GB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862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6FD27BE-C3DE-1704-ECD2-692BD85F3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7813" l="1563" r="97500">
                        <a14:foregroundMark x1="19219" y1="13281" x2="6719" y2="51094"/>
                        <a14:foregroundMark x1="6719" y1="51094" x2="15781" y2="80781"/>
                        <a14:foregroundMark x1="15781" y1="80781" x2="33906" y2="92813"/>
                        <a14:foregroundMark x1="33906" y1="92813" x2="77813" y2="82656"/>
                        <a14:foregroundMark x1="77813" y1="82656" x2="85625" y2="70938"/>
                        <a14:foregroundMark x1="85625" y1="70938" x2="87969" y2="54063"/>
                        <a14:foregroundMark x1="87969" y1="54063" x2="79844" y2="20469"/>
                        <a14:foregroundMark x1="79844" y1="20469" x2="43750" y2="14063"/>
                        <a14:foregroundMark x1="13906" y1="17813" x2="16406" y2="27187"/>
                        <a14:foregroundMark x1="12344" y1="38750" x2="12344" y2="38750"/>
                        <a14:foregroundMark x1="27656" y1="22031" x2="13906" y2="33594"/>
                        <a14:foregroundMark x1="13906" y1="33594" x2="42813" y2="60156"/>
                        <a14:foregroundMark x1="42813" y1="60156" x2="44219" y2="71406"/>
                        <a14:foregroundMark x1="44219" y1="71406" x2="58594" y2="65156"/>
                        <a14:foregroundMark x1="58594" y1="65156" x2="72656" y2="69531"/>
                        <a14:foregroundMark x1="72656" y1="69531" x2="89063" y2="53594"/>
                        <a14:foregroundMark x1="89063" y1="53594" x2="85000" y2="42500"/>
                        <a14:foregroundMark x1="85000" y1="42500" x2="68125" y2="40156"/>
                        <a14:foregroundMark x1="68125" y1="40156" x2="54844" y2="30625"/>
                        <a14:foregroundMark x1="54844" y1="30625" x2="58281" y2="18125"/>
                        <a14:foregroundMark x1="58281" y1="18125" x2="37344" y2="28125"/>
                        <a14:foregroundMark x1="37344" y1="28125" x2="46563" y2="34844"/>
                        <a14:foregroundMark x1="46563" y1="34844" x2="30312" y2="30781"/>
                        <a14:foregroundMark x1="30312" y1="30781" x2="48438" y2="35156"/>
                        <a14:foregroundMark x1="48438" y1="35156" x2="21094" y2="46875"/>
                        <a14:foregroundMark x1="21094" y1="46875" x2="38750" y2="51875"/>
                        <a14:foregroundMark x1="38750" y1="51875" x2="18750" y2="64219"/>
                        <a14:foregroundMark x1="18750" y1="64219" x2="38438" y2="66250"/>
                        <a14:foregroundMark x1="38438" y1="66250" x2="26719" y2="68594"/>
                        <a14:foregroundMark x1="26719" y1="68594" x2="45156" y2="70000"/>
                        <a14:foregroundMark x1="45156" y1="70000" x2="24531" y2="79219"/>
                        <a14:foregroundMark x1="24531" y1="79219" x2="40313" y2="80625"/>
                        <a14:foregroundMark x1="40313" y1="80625" x2="28750" y2="82031"/>
                        <a14:foregroundMark x1="28750" y1="82031" x2="69375" y2="73750"/>
                        <a14:foregroundMark x1="69375" y1="73750" x2="51719" y2="85313"/>
                        <a14:foregroundMark x1="51719" y1="85313" x2="60625" y2="82344"/>
                        <a14:foregroundMark x1="44531" y1="49219" x2="57656" y2="50469"/>
                        <a14:foregroundMark x1="57656" y1="50469" x2="75156" y2="47656"/>
                        <a14:foregroundMark x1="75156" y1="47656" x2="65938" y2="57656"/>
                        <a14:foregroundMark x1="65938" y1="57656" x2="50156" y2="65625"/>
                        <a14:foregroundMark x1="50156" y1="65625" x2="52188" y2="54219"/>
                        <a14:foregroundMark x1="52188" y1="54219" x2="60000" y2="45938"/>
                        <a14:foregroundMark x1="60000" y1="45938" x2="61719" y2="51875"/>
                        <a14:foregroundMark x1="77656" y1="57344" x2="79063" y2="60313"/>
                        <a14:foregroundMark x1="57031" y1="55781" x2="57031" y2="55781"/>
                        <a14:foregroundMark x1="58906" y1="54531" x2="57813" y2="56875"/>
                        <a14:foregroundMark x1="74219" y1="35625" x2="77031" y2="33281"/>
                        <a14:foregroundMark x1="30625" y1="29688" x2="24063" y2="38750"/>
                        <a14:foregroundMark x1="24063" y1="38750" x2="31719" y2="23438"/>
                        <a14:foregroundMark x1="31719" y1="23438" x2="27656" y2="12812"/>
                        <a14:foregroundMark x1="27656" y1="12812" x2="53281" y2="10469"/>
                        <a14:foregroundMark x1="53281" y1="10469" x2="61875" y2="13125"/>
                        <a14:foregroundMark x1="61875" y1="13125" x2="61875" y2="13125"/>
                        <a14:foregroundMark x1="32500" y1="9063" x2="46250" y2="3438"/>
                        <a14:foregroundMark x1="46250" y1="3438" x2="56719" y2="7813"/>
                        <a14:foregroundMark x1="56719" y1="7813" x2="63125" y2="15000"/>
                        <a14:foregroundMark x1="61875" y1="6250" x2="85625" y2="27656"/>
                        <a14:foregroundMark x1="85625" y1="27656" x2="86094" y2="42344"/>
                        <a14:foregroundMark x1="86094" y1="42344" x2="80938" y2="54531"/>
                        <a14:foregroundMark x1="80938" y1="54531" x2="68281" y2="61094"/>
                        <a14:foregroundMark x1="68281" y1="61094" x2="54219" y2="60000"/>
                        <a14:foregroundMark x1="54219" y1="60000" x2="42031" y2="51719"/>
                        <a14:foregroundMark x1="42031" y1="51719" x2="36406" y2="39531"/>
                        <a14:foregroundMark x1="36406" y1="39531" x2="35625" y2="38594"/>
                        <a14:foregroundMark x1="22813" y1="9531" x2="14219" y2="19531"/>
                        <a14:foregroundMark x1="14219" y1="19531" x2="5156" y2="51406"/>
                        <a14:foregroundMark x1="5156" y1="51406" x2="7969" y2="62344"/>
                        <a14:foregroundMark x1="7969" y1="62344" x2="9375" y2="64219"/>
                        <a14:foregroundMark x1="4063" y1="42344" x2="4688" y2="58750"/>
                        <a14:foregroundMark x1="4688" y1="58750" x2="2969" y2="45313"/>
                        <a14:foregroundMark x1="2969" y1="45313" x2="5000" y2="34531"/>
                        <a14:foregroundMark x1="5000" y1="34531" x2="5156" y2="34375"/>
                        <a14:foregroundMark x1="1563" y1="42969" x2="8594" y2="77031"/>
                        <a14:foregroundMark x1="8594" y1="77031" x2="17500" y2="85313"/>
                        <a14:foregroundMark x1="17500" y1="85313" x2="33906" y2="90625"/>
                        <a14:foregroundMark x1="24063" y1="90313" x2="44531" y2="98594"/>
                        <a14:foregroundMark x1="44531" y1="98594" x2="71563" y2="88594"/>
                        <a14:foregroundMark x1="71563" y1="88594" x2="84375" y2="78594"/>
                        <a14:foregroundMark x1="84375" y1="78594" x2="90781" y2="61719"/>
                        <a14:foregroundMark x1="90781" y1="61719" x2="87031" y2="37344"/>
                        <a14:foregroundMark x1="41094" y1="97500" x2="56563" y2="95156"/>
                        <a14:foregroundMark x1="56563" y1="95156" x2="62813" y2="95938"/>
                        <a14:foregroundMark x1="96406" y1="38125" x2="97500" y2="62187"/>
                        <a14:foregroundMark x1="97500" y1="62187" x2="96563" y2="62344"/>
                        <a14:foregroundMark x1="44375" y1="2031" x2="55469" y2="2031"/>
                        <a14:foregroundMark x1="55469" y1="2031" x2="62500" y2="1875"/>
                        <a14:foregroundMark x1="48594" y1="96719" x2="48594" y2="97813"/>
                        <a14:foregroundMark x1="48281" y1="3438" x2="48281" y2="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90510" y="1023510"/>
            <a:ext cx="4810979" cy="481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750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667" y="3750524"/>
            <a:ext cx="8408247" cy="104308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6667" spc="127" dirty="0">
                <a:solidFill>
                  <a:srgbClr val="2185C5"/>
                </a:solidFill>
                <a:latin typeface="Trebuchet MS"/>
                <a:cs typeface="Trebuchet MS"/>
              </a:rPr>
              <a:t>IL</a:t>
            </a:r>
            <a:r>
              <a:rPr sz="6667" spc="-612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6667" spc="433" dirty="0">
                <a:solidFill>
                  <a:srgbClr val="2185C5"/>
                </a:solidFill>
                <a:latin typeface="Trebuchet MS"/>
                <a:cs typeface="Trebuchet MS"/>
              </a:rPr>
              <a:t>C</a:t>
            </a:r>
            <a:r>
              <a:rPr sz="6667" spc="493" dirty="0">
                <a:solidFill>
                  <a:srgbClr val="2185C5"/>
                </a:solidFill>
                <a:latin typeface="Trebuchet MS"/>
                <a:cs typeface="Trebuchet MS"/>
              </a:rPr>
              <a:t>OMUNE</a:t>
            </a:r>
            <a:r>
              <a:rPr sz="6667" spc="-41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6667" spc="313" dirty="0">
                <a:solidFill>
                  <a:srgbClr val="2185C5"/>
                </a:solidFill>
                <a:latin typeface="Trebuchet MS"/>
                <a:cs typeface="Trebuchet MS"/>
              </a:rPr>
              <a:t>INVESTE</a:t>
            </a:r>
            <a:endParaRPr sz="6667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783" y="961310"/>
            <a:ext cx="9978832" cy="51592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60368" y="254270"/>
            <a:ext cx="3088640" cy="423193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3327"/>
              </a:lnSpc>
            </a:pPr>
            <a:r>
              <a:rPr sz="3467" spc="160" dirty="0">
                <a:solidFill>
                  <a:srgbClr val="2185C5"/>
                </a:solidFill>
                <a:latin typeface="Trebuchet MS"/>
                <a:cs typeface="Trebuchet MS"/>
              </a:rPr>
              <a:t>INVESTIMENTI</a:t>
            </a:r>
            <a:endParaRPr sz="3467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76752" y="673299"/>
            <a:ext cx="1838960" cy="358140"/>
          </a:xfrm>
          <a:custGeom>
            <a:avLst/>
            <a:gdLst/>
            <a:ahLst/>
            <a:cxnLst/>
            <a:rect l="l" t="t" r="r" b="b"/>
            <a:pathLst>
              <a:path w="1379220" h="268605">
                <a:moveTo>
                  <a:pt x="1378871" y="268223"/>
                </a:moveTo>
                <a:lnTo>
                  <a:pt x="0" y="268223"/>
                </a:lnTo>
                <a:lnTo>
                  <a:pt x="0" y="0"/>
                </a:lnTo>
                <a:lnTo>
                  <a:pt x="1378871" y="0"/>
                </a:lnTo>
                <a:lnTo>
                  <a:pt x="1378871" y="268223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5176752" y="676855"/>
            <a:ext cx="185589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87"/>
              </a:lnSpc>
            </a:pPr>
            <a:r>
              <a:rPr sz="2933" b="1" spc="-87" dirty="0">
                <a:solidFill>
                  <a:srgbClr val="2185C5"/>
                </a:solidFill>
                <a:latin typeface="Trebuchet MS"/>
                <a:cs typeface="Trebuchet MS"/>
              </a:rPr>
              <a:t>201</a:t>
            </a:r>
            <a:r>
              <a:rPr sz="2933" b="1" spc="-147" dirty="0">
                <a:solidFill>
                  <a:srgbClr val="2185C5"/>
                </a:solidFill>
                <a:latin typeface="Trebuchet MS"/>
                <a:cs typeface="Trebuchet MS"/>
              </a:rPr>
              <a:t>7</a:t>
            </a:r>
            <a:r>
              <a:rPr sz="2933" b="1" spc="7" dirty="0">
                <a:solidFill>
                  <a:srgbClr val="2185C5"/>
                </a:solidFill>
                <a:latin typeface="Trebuchet MS"/>
                <a:cs typeface="Trebuchet MS"/>
              </a:rPr>
              <a:t>-2022</a:t>
            </a:r>
            <a:endParaRPr sz="2933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1168" y="2144330"/>
            <a:ext cx="7456593" cy="271232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847157">
              <a:spcBef>
                <a:spcPts val="133"/>
              </a:spcBef>
            </a:pPr>
            <a:r>
              <a:rPr sz="2133" b="1" spc="-160" dirty="0">
                <a:solidFill>
                  <a:srgbClr val="434343"/>
                </a:solidFill>
                <a:latin typeface="Trebuchet MS"/>
                <a:cs typeface="Trebuchet MS"/>
              </a:rPr>
              <a:t>13.237.155,15</a:t>
            </a:r>
            <a:endParaRPr sz="2133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533">
              <a:latin typeface="Trebuchet MS"/>
              <a:cs typeface="Trebuchet MS"/>
            </a:endParaRPr>
          </a:p>
          <a:p>
            <a:pPr marR="6773" algn="r">
              <a:spcBef>
                <a:spcPts val="1807"/>
              </a:spcBef>
            </a:pPr>
            <a:r>
              <a:rPr sz="2133" b="1" spc="-120" dirty="0">
                <a:solidFill>
                  <a:srgbClr val="434343"/>
                </a:solidFill>
                <a:latin typeface="Trebuchet MS"/>
                <a:cs typeface="Trebuchet MS"/>
              </a:rPr>
              <a:t>11.555.308,49</a:t>
            </a:r>
            <a:endParaRPr sz="2133">
              <a:latin typeface="Trebuchet MS"/>
              <a:cs typeface="Trebuchet MS"/>
            </a:endParaRPr>
          </a:p>
          <a:p>
            <a:pPr>
              <a:spcBef>
                <a:spcPts val="67"/>
              </a:spcBef>
            </a:pPr>
            <a:endParaRPr sz="3533">
              <a:latin typeface="Trebuchet MS"/>
              <a:cs typeface="Trebuchet MS"/>
            </a:endParaRPr>
          </a:p>
          <a:p>
            <a:pPr marL="2064968">
              <a:spcBef>
                <a:spcPts val="7"/>
              </a:spcBef>
            </a:pPr>
            <a:r>
              <a:rPr sz="2133" b="1" spc="-120" dirty="0">
                <a:solidFill>
                  <a:srgbClr val="434343"/>
                </a:solidFill>
                <a:latin typeface="Trebuchet MS"/>
                <a:cs typeface="Trebuchet MS"/>
              </a:rPr>
              <a:t>7.807.273,33</a:t>
            </a:r>
            <a:endParaRPr sz="2133">
              <a:latin typeface="Trebuchet MS"/>
              <a:cs typeface="Trebuchet MS"/>
            </a:endParaRPr>
          </a:p>
          <a:p>
            <a:pPr marL="16933">
              <a:spcBef>
                <a:spcPts val="1640"/>
              </a:spcBef>
            </a:pPr>
            <a:r>
              <a:rPr sz="2133" b="1" spc="-113" dirty="0">
                <a:solidFill>
                  <a:srgbClr val="434343"/>
                </a:solidFill>
                <a:latin typeface="Trebuchet MS"/>
                <a:cs typeface="Trebuchet MS"/>
              </a:rPr>
              <a:t>5.349.052,17</a:t>
            </a:r>
            <a:endParaRPr sz="2133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35368" y="878830"/>
            <a:ext cx="157903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-120" dirty="0">
                <a:solidFill>
                  <a:srgbClr val="434343"/>
                </a:solidFill>
                <a:latin typeface="Trebuchet MS"/>
                <a:cs typeface="Trebuchet MS"/>
              </a:rPr>
              <a:t>18.322.012,2</a:t>
            </a:r>
            <a:endParaRPr sz="2133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26400" y="1800500"/>
            <a:ext cx="1720427" cy="325120"/>
          </a:xfrm>
          <a:custGeom>
            <a:avLst/>
            <a:gdLst/>
            <a:ahLst/>
            <a:cxnLst/>
            <a:rect l="l" t="t" r="r" b="b"/>
            <a:pathLst>
              <a:path w="1290320" h="243840">
                <a:moveTo>
                  <a:pt x="1290209" y="243840"/>
                </a:moveTo>
                <a:lnTo>
                  <a:pt x="0" y="243840"/>
                </a:lnTo>
                <a:lnTo>
                  <a:pt x="0" y="0"/>
                </a:lnTo>
                <a:lnTo>
                  <a:pt x="1290209" y="0"/>
                </a:lnTo>
                <a:lnTo>
                  <a:pt x="1290209" y="243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10409467" y="1772730"/>
            <a:ext cx="17551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-107" dirty="0">
                <a:solidFill>
                  <a:srgbClr val="434343"/>
                </a:solidFill>
                <a:latin typeface="Trebuchet MS"/>
                <a:cs typeface="Trebuchet MS"/>
              </a:rPr>
              <a:t>18.294.697,78</a:t>
            </a:r>
            <a:endParaRPr sz="2133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46294" y="6354001"/>
            <a:ext cx="229447" cy="280355"/>
          </a:xfrm>
          <a:prstGeom prst="rect">
            <a:avLst/>
          </a:prstGeom>
        </p:spPr>
        <p:txBody>
          <a:bodyPr vert="horz" wrap="square" lIns="0" tIns="13547" rIns="0" bIns="0" rtlCol="0">
            <a:spAutoFit/>
          </a:bodyPr>
          <a:lstStyle/>
          <a:p>
            <a:pPr marL="50799">
              <a:spcBef>
                <a:spcPts val="107"/>
              </a:spcBef>
            </a:pPr>
            <a:fld id="{81D60167-4931-47E6-BA6A-407CBD079E47}" type="slidenum">
              <a:rPr sz="1733" spc="-13" dirty="0">
                <a:solidFill>
                  <a:srgbClr val="97ABBB"/>
                </a:solidFill>
                <a:latin typeface="Franklin Gothic Medium"/>
                <a:cs typeface="Franklin Gothic Medium"/>
              </a:rPr>
              <a:pPr marL="50799">
                <a:spcBef>
                  <a:spcPts val="107"/>
                </a:spcBef>
              </a:pPr>
              <a:t>5</a:t>
            </a:fld>
            <a:endParaRPr sz="1733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9167" y="989493"/>
            <a:ext cx="1766147" cy="6324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20" dirty="0">
                <a:latin typeface="Trebuchet MS"/>
                <a:cs typeface="Trebuchet MS"/>
              </a:rPr>
              <a:t>Fonte:</a:t>
            </a:r>
            <a:endParaRPr sz="1333">
              <a:latin typeface="Trebuchet MS"/>
              <a:cs typeface="Trebuchet MS"/>
            </a:endParaRPr>
          </a:p>
          <a:p>
            <a:pPr marL="16933" marR="6773"/>
            <a:r>
              <a:rPr sz="1333" spc="13" dirty="0">
                <a:latin typeface="Trebuchet MS"/>
                <a:cs typeface="Trebuchet MS"/>
              </a:rPr>
              <a:t>Servizio</a:t>
            </a:r>
            <a:r>
              <a:rPr sz="1333" spc="-80" dirty="0">
                <a:latin typeface="Trebuchet MS"/>
                <a:cs typeface="Trebuchet MS"/>
              </a:rPr>
              <a:t> </a:t>
            </a:r>
            <a:r>
              <a:rPr sz="1333" spc="-13" dirty="0">
                <a:latin typeface="Trebuchet MS"/>
                <a:cs typeface="Trebuchet MS"/>
              </a:rPr>
              <a:t>ﬁnanziario</a:t>
            </a:r>
            <a:r>
              <a:rPr sz="1333" spc="-80" dirty="0">
                <a:latin typeface="Trebuchet MS"/>
                <a:cs typeface="Trebuchet MS"/>
              </a:rPr>
              <a:t> </a:t>
            </a:r>
            <a:r>
              <a:rPr sz="1333" spc="33" dirty="0">
                <a:latin typeface="Trebuchet MS"/>
                <a:cs typeface="Trebuchet MS"/>
              </a:rPr>
              <a:t>del </a:t>
            </a:r>
            <a:r>
              <a:rPr sz="1333" spc="-380" dirty="0">
                <a:latin typeface="Trebuchet MS"/>
                <a:cs typeface="Trebuchet MS"/>
              </a:rPr>
              <a:t> </a:t>
            </a:r>
            <a:r>
              <a:rPr sz="1333" spc="80" dirty="0">
                <a:latin typeface="Trebuchet MS"/>
                <a:cs typeface="Trebuchet MS"/>
              </a:rPr>
              <a:t>Comune</a:t>
            </a:r>
            <a:r>
              <a:rPr sz="1333" spc="-80" dirty="0">
                <a:latin typeface="Trebuchet MS"/>
                <a:cs typeface="Trebuchet MS"/>
              </a:rPr>
              <a:t> </a:t>
            </a:r>
            <a:r>
              <a:rPr sz="1333" spc="-7" dirty="0">
                <a:latin typeface="Trebuchet MS"/>
                <a:cs typeface="Trebuchet MS"/>
              </a:rPr>
              <a:t>di</a:t>
            </a:r>
            <a:r>
              <a:rPr sz="1333" spc="-80" dirty="0">
                <a:latin typeface="Trebuchet MS"/>
                <a:cs typeface="Trebuchet MS"/>
              </a:rPr>
              <a:t> </a:t>
            </a:r>
            <a:r>
              <a:rPr sz="1333" dirty="0">
                <a:latin typeface="Trebuchet MS"/>
                <a:cs typeface="Trebuchet MS"/>
              </a:rPr>
              <a:t>Pistoia</a:t>
            </a:r>
            <a:endParaRPr sz="1333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0676" y="786038"/>
            <a:ext cx="8871373" cy="4944153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785687" marR="771294" algn="ctr">
              <a:lnSpc>
                <a:spcPct val="100499"/>
              </a:lnSpc>
              <a:spcBef>
                <a:spcPts val="113"/>
              </a:spcBef>
            </a:pPr>
            <a:r>
              <a:rPr sz="3067" b="1" spc="53" dirty="0">
                <a:solidFill>
                  <a:srgbClr val="2185C5"/>
                </a:solidFill>
                <a:latin typeface="Trebuchet MS"/>
                <a:cs typeface="Trebuchet MS"/>
              </a:rPr>
              <a:t>Scuole,</a:t>
            </a:r>
            <a:r>
              <a:rPr sz="3067" b="1" spc="-19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3067" b="1" spc="7" dirty="0">
                <a:solidFill>
                  <a:srgbClr val="2185C5"/>
                </a:solidFill>
                <a:latin typeface="Trebuchet MS"/>
                <a:cs typeface="Trebuchet MS"/>
              </a:rPr>
              <a:t>impianti</a:t>
            </a:r>
            <a:r>
              <a:rPr sz="3067" b="1" spc="-18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3067" b="1" spc="-33" dirty="0">
                <a:solidFill>
                  <a:srgbClr val="2185C5"/>
                </a:solidFill>
                <a:latin typeface="Trebuchet MS"/>
                <a:cs typeface="Trebuchet MS"/>
              </a:rPr>
              <a:t>sportivi,</a:t>
            </a:r>
            <a:r>
              <a:rPr sz="3067" b="1" spc="-19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3067" b="1" spc="-33" dirty="0">
                <a:solidFill>
                  <a:srgbClr val="2185C5"/>
                </a:solidFill>
                <a:latin typeface="Trebuchet MS"/>
                <a:cs typeface="Trebuchet MS"/>
              </a:rPr>
              <a:t>parchi,</a:t>
            </a:r>
            <a:r>
              <a:rPr sz="3067" b="1" spc="-18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3067" b="1" spc="-7" dirty="0">
                <a:solidFill>
                  <a:srgbClr val="2185C5"/>
                </a:solidFill>
                <a:latin typeface="Trebuchet MS"/>
                <a:cs typeface="Trebuchet MS"/>
              </a:rPr>
              <a:t>strade, </a:t>
            </a:r>
            <a:r>
              <a:rPr sz="3067" b="1" spc="-90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3067" b="1" spc="33" dirty="0">
                <a:solidFill>
                  <a:srgbClr val="2185C5"/>
                </a:solidFill>
                <a:latin typeface="Trebuchet MS"/>
                <a:cs typeface="Trebuchet MS"/>
              </a:rPr>
              <a:t>patrimonio</a:t>
            </a:r>
            <a:r>
              <a:rPr sz="3067" b="1" spc="-20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3067" b="1" spc="33" dirty="0">
                <a:solidFill>
                  <a:srgbClr val="2185C5"/>
                </a:solidFill>
                <a:latin typeface="Trebuchet MS"/>
                <a:cs typeface="Trebuchet MS"/>
              </a:rPr>
              <a:t>pubblico,</a:t>
            </a:r>
            <a:r>
              <a:rPr sz="3067" b="1" spc="-20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3067" b="1" spc="-27" dirty="0">
                <a:solidFill>
                  <a:srgbClr val="2185C5"/>
                </a:solidFill>
                <a:latin typeface="Trebuchet MS"/>
                <a:cs typeface="Trebuchet MS"/>
              </a:rPr>
              <a:t>servizi</a:t>
            </a:r>
            <a:r>
              <a:rPr sz="3067" b="1" spc="-19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3067" b="1" spc="-7" dirty="0">
                <a:solidFill>
                  <a:srgbClr val="2185C5"/>
                </a:solidFill>
                <a:latin typeface="Trebuchet MS"/>
                <a:cs typeface="Trebuchet MS"/>
              </a:rPr>
              <a:t>primari</a:t>
            </a:r>
            <a:endParaRPr sz="3067">
              <a:latin typeface="Trebuchet MS"/>
              <a:cs typeface="Trebuchet MS"/>
            </a:endParaRPr>
          </a:p>
          <a:p>
            <a:pPr>
              <a:spcBef>
                <a:spcPts val="27"/>
              </a:spcBef>
            </a:pPr>
            <a:endParaRPr sz="4133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9600" b="1" spc="-607" dirty="0">
                <a:solidFill>
                  <a:srgbClr val="1B39A9"/>
                </a:solidFill>
                <a:latin typeface="Tahoma"/>
                <a:cs typeface="Tahoma"/>
              </a:rPr>
              <a:t>74.565.499</a:t>
            </a:r>
            <a:r>
              <a:rPr sz="9600" b="1" spc="-645" dirty="0">
                <a:solidFill>
                  <a:srgbClr val="1B39A9"/>
                </a:solidFill>
                <a:latin typeface="Tahoma"/>
                <a:cs typeface="Tahoma"/>
              </a:rPr>
              <a:t>,12</a:t>
            </a:r>
            <a:r>
              <a:rPr sz="9600" b="1" spc="-960" dirty="0">
                <a:solidFill>
                  <a:srgbClr val="1B39A9"/>
                </a:solidFill>
                <a:latin typeface="Tahoma"/>
                <a:cs typeface="Tahoma"/>
              </a:rPr>
              <a:t> </a:t>
            </a:r>
            <a:r>
              <a:rPr sz="9600" b="1" spc="-545" dirty="0">
                <a:solidFill>
                  <a:srgbClr val="1B39A9"/>
                </a:solidFill>
                <a:latin typeface="Tahoma"/>
                <a:cs typeface="Tahoma"/>
              </a:rPr>
              <a:t>€</a:t>
            </a:r>
            <a:endParaRPr sz="9600">
              <a:latin typeface="Tahoma"/>
              <a:cs typeface="Tahoma"/>
            </a:endParaRPr>
          </a:p>
          <a:p>
            <a:pPr marL="1247109" marR="1236949" algn="ctr">
              <a:lnSpc>
                <a:spcPts val="4305"/>
              </a:lnSpc>
              <a:spcBef>
                <a:spcPts val="1693"/>
              </a:spcBef>
            </a:pPr>
            <a:r>
              <a:rPr sz="3600" b="1" spc="53" dirty="0">
                <a:solidFill>
                  <a:srgbClr val="2185C5"/>
                </a:solidFill>
                <a:latin typeface="Trebuchet MS"/>
                <a:cs typeface="Trebuchet MS"/>
              </a:rPr>
              <a:t>Il</a:t>
            </a:r>
            <a:r>
              <a:rPr sz="3600" b="1" spc="-32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3600" b="1" u="heavy" spc="-7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</a:t>
            </a:r>
            <a:r>
              <a:rPr sz="3600" b="1" u="heavy" spc="1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o</a:t>
            </a:r>
            <a:r>
              <a:rPr sz="3600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tal</a:t>
            </a:r>
            <a:r>
              <a:rPr sz="3600" b="1" u="heavy" spc="8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</a:t>
            </a:r>
            <a:r>
              <a:rPr sz="3600" b="1" u="heavy" spc="-2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b="1" u="heavy" spc="-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i</a:t>
            </a:r>
            <a:r>
              <a:rPr sz="3600" b="1" u="heavy" spc="-10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n</a:t>
            </a:r>
            <a:r>
              <a:rPr sz="3600" b="1" u="heavy" spc="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v</a:t>
            </a:r>
            <a:r>
              <a:rPr sz="3600" b="1" u="heavy" spc="18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</a:t>
            </a:r>
            <a:r>
              <a:rPr sz="3600" b="1" u="heavy" spc="1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</a:t>
            </a:r>
            <a:r>
              <a:rPr sz="3600" b="1" u="heavy" spc="-8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ti</a:t>
            </a:r>
            <a:r>
              <a:rPr sz="3600" b="1" u="heavy" spc="-1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</a:t>
            </a:r>
            <a:r>
              <a:rPr sz="3600" b="1" u="heavy" spc="1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o</a:t>
            </a:r>
            <a:r>
              <a:rPr sz="3600" b="1" u="heavy" spc="-2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i</a:t>
            </a:r>
            <a:r>
              <a:rPr sz="3600" b="1" u="heavy" spc="4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n</a:t>
            </a:r>
            <a:r>
              <a:rPr sz="3600" b="1" u="heavy" spc="-2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b="1" u="heavy" spc="-1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5</a:t>
            </a:r>
            <a:r>
              <a:rPr sz="3600" b="1" u="heavy" spc="-2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3600" b="1" u="heavy" spc="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anni</a:t>
            </a:r>
            <a:r>
              <a:rPr sz="3600" b="1" spc="-24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3600" b="1" spc="127" dirty="0">
                <a:solidFill>
                  <a:srgbClr val="2185C5"/>
                </a:solidFill>
                <a:latin typeface="Trebuchet MS"/>
                <a:cs typeface="Trebuchet MS"/>
              </a:rPr>
              <a:t>dal  </a:t>
            </a:r>
            <a:r>
              <a:rPr sz="3600" b="1" spc="152" dirty="0">
                <a:solidFill>
                  <a:srgbClr val="2185C5"/>
                </a:solidFill>
                <a:latin typeface="Trebuchet MS"/>
                <a:cs typeface="Trebuchet MS"/>
              </a:rPr>
              <a:t>no</a:t>
            </a:r>
            <a:r>
              <a:rPr sz="3600" b="1" spc="100" dirty="0">
                <a:solidFill>
                  <a:srgbClr val="2185C5"/>
                </a:solidFill>
                <a:latin typeface="Trebuchet MS"/>
                <a:cs typeface="Trebuchet MS"/>
              </a:rPr>
              <a:t>s</a:t>
            </a:r>
            <a:r>
              <a:rPr sz="3600" b="1" spc="-93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3600" b="1" spc="-127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3600" b="1" spc="140" dirty="0">
                <a:solidFill>
                  <a:srgbClr val="2185C5"/>
                </a:solidFill>
                <a:latin typeface="Trebuchet MS"/>
                <a:cs typeface="Trebuchet MS"/>
              </a:rPr>
              <a:t>o</a:t>
            </a:r>
            <a:r>
              <a:rPr sz="3600" b="1" spc="-22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3600" b="1" spc="253" dirty="0">
                <a:solidFill>
                  <a:srgbClr val="2185C5"/>
                </a:solidFill>
                <a:latin typeface="Trebuchet MS"/>
                <a:cs typeface="Trebuchet MS"/>
              </a:rPr>
              <a:t>C</a:t>
            </a:r>
            <a:r>
              <a:rPr sz="3600" b="1" spc="127" dirty="0">
                <a:solidFill>
                  <a:srgbClr val="2185C5"/>
                </a:solidFill>
                <a:latin typeface="Trebuchet MS"/>
                <a:cs typeface="Trebuchet MS"/>
              </a:rPr>
              <a:t>omune</a:t>
            </a:r>
            <a:r>
              <a:rPr sz="3600" b="1" spc="-22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3600" b="1" spc="-60" dirty="0">
                <a:solidFill>
                  <a:srgbClr val="2185C5"/>
                </a:solidFill>
                <a:latin typeface="Trebuchet MS"/>
                <a:cs typeface="Trebuchet MS"/>
              </a:rPr>
              <a:t>in</a:t>
            </a:r>
            <a:r>
              <a:rPr sz="3600" b="1" spc="-22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3600" b="1" spc="20" dirty="0">
                <a:solidFill>
                  <a:srgbClr val="2185C5"/>
                </a:solidFill>
                <a:latin typeface="Trebuchet MS"/>
                <a:cs typeface="Trebuchet MS"/>
              </a:rPr>
              <a:t>p</a:t>
            </a:r>
            <a:r>
              <a:rPr sz="3600" b="1" spc="-13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3600" b="1" spc="227" dirty="0">
                <a:solidFill>
                  <a:srgbClr val="2185C5"/>
                </a:solidFill>
                <a:latin typeface="Trebuchet MS"/>
                <a:cs typeface="Trebuchet MS"/>
              </a:rPr>
              <a:t>oge</a:t>
            </a:r>
            <a:r>
              <a:rPr sz="3600" b="1" spc="-53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3600" b="1" spc="-100" dirty="0">
                <a:solidFill>
                  <a:srgbClr val="2185C5"/>
                </a:solidFill>
                <a:latin typeface="Trebuchet MS"/>
                <a:cs typeface="Trebuchet MS"/>
              </a:rPr>
              <a:t>ti  </a:t>
            </a:r>
            <a:r>
              <a:rPr sz="3600" b="1" spc="213" dirty="0">
                <a:solidFill>
                  <a:srgbClr val="2185C5"/>
                </a:solidFill>
                <a:latin typeface="Trebuchet MS"/>
                <a:cs typeface="Trebuchet MS"/>
              </a:rPr>
              <a:t>s</a:t>
            </a:r>
            <a:r>
              <a:rPr sz="3600" b="1" spc="-93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3600" b="1" spc="-113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3600" b="1" spc="127" dirty="0">
                <a:solidFill>
                  <a:srgbClr val="2185C5"/>
                </a:solidFill>
                <a:latin typeface="Trebuchet MS"/>
                <a:cs typeface="Trebuchet MS"/>
              </a:rPr>
              <a:t>a</a:t>
            </a:r>
            <a:r>
              <a:rPr sz="3600" b="1" spc="-73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3600" b="1" spc="87" dirty="0">
                <a:solidFill>
                  <a:srgbClr val="2185C5"/>
                </a:solidFill>
                <a:latin typeface="Trebuchet MS"/>
                <a:cs typeface="Trebuchet MS"/>
              </a:rPr>
              <a:t>egici</a:t>
            </a:r>
            <a:r>
              <a:rPr sz="3600" b="1" spc="-22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3600" b="1" spc="40" dirty="0">
                <a:solidFill>
                  <a:srgbClr val="2185C5"/>
                </a:solidFill>
                <a:latin typeface="Trebuchet MS"/>
                <a:cs typeface="Trebuchet MS"/>
              </a:rPr>
              <a:t>per</a:t>
            </a:r>
            <a:r>
              <a:rPr sz="3600" b="1" spc="-30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3600" b="1" spc="67" dirty="0">
                <a:solidFill>
                  <a:srgbClr val="2185C5"/>
                </a:solidFill>
                <a:latin typeface="Trebuchet MS"/>
                <a:cs typeface="Trebuchet MS"/>
              </a:rPr>
              <a:t>Pi</a:t>
            </a:r>
            <a:r>
              <a:rPr sz="3600" b="1" spc="47" dirty="0">
                <a:solidFill>
                  <a:srgbClr val="2185C5"/>
                </a:solidFill>
                <a:latin typeface="Trebuchet MS"/>
                <a:cs typeface="Trebuchet MS"/>
              </a:rPr>
              <a:t>s</a:t>
            </a:r>
            <a:r>
              <a:rPr sz="3600" b="1" spc="-73" dirty="0">
                <a:solidFill>
                  <a:srgbClr val="2185C5"/>
                </a:solidFill>
                <a:latin typeface="Trebuchet MS"/>
                <a:cs typeface="Trebuchet MS"/>
              </a:rPr>
              <a:t>t</a:t>
            </a:r>
            <a:r>
              <a:rPr sz="3600" b="1" spc="40" dirty="0">
                <a:solidFill>
                  <a:srgbClr val="2185C5"/>
                </a:solidFill>
                <a:latin typeface="Trebuchet MS"/>
                <a:cs typeface="Trebuchet MS"/>
              </a:rPr>
              <a:t>oia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79716" y="2696316"/>
            <a:ext cx="1051560" cy="855133"/>
            <a:chOff x="359787" y="2022237"/>
            <a:chExt cx="788670" cy="641350"/>
          </a:xfrm>
        </p:grpSpPr>
        <p:sp>
          <p:nvSpPr>
            <p:cNvPr id="4" name="object 4"/>
            <p:cNvSpPr/>
            <p:nvPr/>
          </p:nvSpPr>
          <p:spPr>
            <a:xfrm>
              <a:off x="364549" y="2026999"/>
              <a:ext cx="779145" cy="631825"/>
            </a:xfrm>
            <a:custGeom>
              <a:avLst/>
              <a:gdLst/>
              <a:ahLst/>
              <a:cxnLst/>
              <a:rect l="l" t="t" r="r" b="b"/>
              <a:pathLst>
                <a:path w="779144" h="631825">
                  <a:moveTo>
                    <a:pt x="463049" y="631499"/>
                  </a:moveTo>
                  <a:lnTo>
                    <a:pt x="463049" y="473624"/>
                  </a:lnTo>
                  <a:lnTo>
                    <a:pt x="0" y="473624"/>
                  </a:lnTo>
                  <a:lnTo>
                    <a:pt x="0" y="157874"/>
                  </a:lnTo>
                  <a:lnTo>
                    <a:pt x="463049" y="157874"/>
                  </a:lnTo>
                  <a:lnTo>
                    <a:pt x="463049" y="0"/>
                  </a:lnTo>
                  <a:lnTo>
                    <a:pt x="778799" y="315749"/>
                  </a:lnTo>
                  <a:lnTo>
                    <a:pt x="463049" y="631499"/>
                  </a:lnTo>
                  <a:close/>
                </a:path>
              </a:pathLst>
            </a:custGeom>
            <a:solidFill>
              <a:srgbClr val="1B39A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64549" y="2026999"/>
              <a:ext cx="779145" cy="631825"/>
            </a:xfrm>
            <a:custGeom>
              <a:avLst/>
              <a:gdLst/>
              <a:ahLst/>
              <a:cxnLst/>
              <a:rect l="l" t="t" r="r" b="b"/>
              <a:pathLst>
                <a:path w="779144" h="631825">
                  <a:moveTo>
                    <a:pt x="0" y="157874"/>
                  </a:moveTo>
                  <a:lnTo>
                    <a:pt x="463049" y="157874"/>
                  </a:lnTo>
                  <a:lnTo>
                    <a:pt x="463049" y="0"/>
                  </a:lnTo>
                  <a:lnTo>
                    <a:pt x="778799" y="315749"/>
                  </a:lnTo>
                  <a:lnTo>
                    <a:pt x="463049" y="631499"/>
                  </a:lnTo>
                  <a:lnTo>
                    <a:pt x="463049" y="473624"/>
                  </a:lnTo>
                  <a:lnTo>
                    <a:pt x="0" y="473624"/>
                  </a:lnTo>
                  <a:lnTo>
                    <a:pt x="0" y="157874"/>
                  </a:lnTo>
                  <a:close/>
                </a:path>
              </a:pathLst>
            </a:custGeom>
            <a:ln w="9524">
              <a:solidFill>
                <a:srgbClr val="1B39A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746294" y="6354001"/>
            <a:ext cx="229447" cy="280355"/>
          </a:xfrm>
          <a:prstGeom prst="rect">
            <a:avLst/>
          </a:prstGeom>
        </p:spPr>
        <p:txBody>
          <a:bodyPr vert="horz" wrap="square" lIns="0" tIns="13547" rIns="0" bIns="0" rtlCol="0">
            <a:spAutoFit/>
          </a:bodyPr>
          <a:lstStyle/>
          <a:p>
            <a:pPr marL="50799">
              <a:spcBef>
                <a:spcPts val="107"/>
              </a:spcBef>
            </a:pPr>
            <a:fld id="{81D60167-4931-47E6-BA6A-407CBD079E47}" type="slidenum">
              <a:rPr sz="1733" spc="-13" dirty="0">
                <a:solidFill>
                  <a:srgbClr val="97ABBB"/>
                </a:solidFill>
                <a:latin typeface="Franklin Gothic Medium"/>
                <a:cs typeface="Franklin Gothic Medium"/>
              </a:rPr>
              <a:pPr marL="50799">
                <a:spcBef>
                  <a:spcPts val="107"/>
                </a:spcBef>
              </a:pPr>
              <a:t>6</a:t>
            </a:fld>
            <a:endParaRPr sz="1733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8067" y="3832600"/>
            <a:ext cx="5941907" cy="206907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133"/>
              </a:spcBef>
            </a:pPr>
            <a:r>
              <a:rPr sz="6667" spc="293" dirty="0">
                <a:solidFill>
                  <a:srgbClr val="2185C5"/>
                </a:solidFill>
                <a:latin typeface="Trebuchet MS"/>
                <a:cs typeface="Trebuchet MS"/>
              </a:rPr>
              <a:t>INVESTIMENTI  </a:t>
            </a:r>
            <a:r>
              <a:rPr sz="6667" spc="339" dirty="0">
                <a:solidFill>
                  <a:srgbClr val="2185C5"/>
                </a:solidFill>
                <a:latin typeface="Trebuchet MS"/>
                <a:cs typeface="Trebuchet MS"/>
              </a:rPr>
              <a:t>IN</a:t>
            </a:r>
            <a:r>
              <a:rPr sz="6667" spc="-42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6667" spc="433" dirty="0">
                <a:solidFill>
                  <a:srgbClr val="2185C5"/>
                </a:solidFill>
                <a:latin typeface="Trebuchet MS"/>
                <a:cs typeface="Trebuchet MS"/>
              </a:rPr>
              <a:t>CORSO</a:t>
            </a:r>
            <a:endParaRPr sz="6667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400" y="373079"/>
            <a:ext cx="2697480" cy="512961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4020"/>
              </a:lnSpc>
            </a:pPr>
            <a:r>
              <a:rPr sz="3467" u="heavy" spc="21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B</a:t>
            </a:r>
            <a:r>
              <a:rPr sz="3467" u="heavy" spc="19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O</a:t>
            </a:r>
            <a:r>
              <a:rPr sz="3467" u="heavy" spc="5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TT</a:t>
            </a:r>
            <a:r>
              <a:rPr sz="3467" u="heavy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E</a:t>
            </a:r>
            <a:r>
              <a:rPr sz="3467" u="heavy" spc="20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GONE</a:t>
            </a:r>
            <a:endParaRPr sz="34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7467" y="865611"/>
            <a:ext cx="64592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73" dirty="0">
                <a:solidFill>
                  <a:srgbClr val="1B39A9"/>
                </a:solidFill>
                <a:latin typeface="Trebuchet MS"/>
                <a:cs typeface="Trebuchet MS"/>
              </a:rPr>
              <a:t>Progetto</a:t>
            </a:r>
            <a:r>
              <a:rPr sz="3200" b="1" spc="-207" dirty="0">
                <a:solidFill>
                  <a:srgbClr val="1B39A9"/>
                </a:solidFill>
                <a:latin typeface="Trebuchet MS"/>
                <a:cs typeface="Trebuchet MS"/>
              </a:rPr>
              <a:t> </a:t>
            </a:r>
            <a:r>
              <a:rPr sz="3200" b="1" spc="33" dirty="0">
                <a:solidFill>
                  <a:srgbClr val="1B39A9"/>
                </a:solidFill>
                <a:latin typeface="Trebuchet MS"/>
                <a:cs typeface="Trebuchet MS"/>
              </a:rPr>
              <a:t>di</a:t>
            </a:r>
            <a:r>
              <a:rPr sz="3200" b="1" spc="-200" dirty="0">
                <a:solidFill>
                  <a:srgbClr val="1B39A9"/>
                </a:solidFill>
                <a:latin typeface="Trebuchet MS"/>
                <a:cs typeface="Trebuchet MS"/>
              </a:rPr>
              <a:t> </a:t>
            </a:r>
            <a:r>
              <a:rPr sz="3200" b="1" spc="20" dirty="0">
                <a:solidFill>
                  <a:srgbClr val="1B39A9"/>
                </a:solidFill>
                <a:latin typeface="Trebuchet MS"/>
                <a:cs typeface="Trebuchet MS"/>
              </a:rPr>
              <a:t>rigenerazione</a:t>
            </a:r>
            <a:r>
              <a:rPr sz="3200" b="1" spc="-200" dirty="0">
                <a:solidFill>
                  <a:srgbClr val="1B39A9"/>
                </a:solidFill>
                <a:latin typeface="Trebuchet MS"/>
                <a:cs typeface="Trebuchet MS"/>
              </a:rPr>
              <a:t> </a:t>
            </a:r>
            <a:r>
              <a:rPr sz="3200" b="1" spc="67" dirty="0">
                <a:solidFill>
                  <a:srgbClr val="1B39A9"/>
                </a:solidFill>
                <a:latin typeface="Trebuchet MS"/>
                <a:cs typeface="Trebuchet MS"/>
              </a:rPr>
              <a:t>urbana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4401" y="1711599"/>
            <a:ext cx="3263900" cy="410369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47"/>
              </a:lnSpc>
            </a:pPr>
            <a:r>
              <a:rPr sz="2800" b="1" u="heavy" spc="8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</a:t>
            </a:r>
            <a:r>
              <a:rPr sz="2800" b="1" u="heavy" spc="11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SIL</a:t>
            </a:r>
            <a:r>
              <a:rPr sz="2800" b="1" u="heavy" spc="14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O</a:t>
            </a:r>
            <a:r>
              <a:rPr sz="2800" b="1" u="heavy" spc="-17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-38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L</a:t>
            </a:r>
            <a:r>
              <a:rPr sz="2800" b="1" u="heavy" spc="-36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’</a:t>
            </a:r>
            <a:r>
              <a:rPr sz="2800" b="1" u="heavy" spc="-23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3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</a:t>
            </a:r>
            <a:r>
              <a:rPr sz="2800" b="1" u="heavy" spc="10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QUI</a:t>
            </a:r>
            <a:r>
              <a:rPr sz="2800" b="1" u="heavy" spc="60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L</a:t>
            </a:r>
            <a:r>
              <a:rPr sz="2800" b="1" u="heavy" spc="16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ONE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7468" y="2112920"/>
            <a:ext cx="5018193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b="1" spc="80" dirty="0">
                <a:solidFill>
                  <a:srgbClr val="2185C5"/>
                </a:solidFill>
                <a:latin typeface="Trebuchet MS"/>
                <a:cs typeface="Trebuchet MS"/>
              </a:rPr>
              <a:t>Stiamo</a:t>
            </a:r>
            <a:r>
              <a:rPr sz="2667" b="1" spc="-19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20" dirty="0">
                <a:solidFill>
                  <a:srgbClr val="2185C5"/>
                </a:solidFill>
                <a:latin typeface="Trebuchet MS"/>
                <a:cs typeface="Trebuchet MS"/>
              </a:rPr>
              <a:t>realizzando</a:t>
            </a:r>
            <a:r>
              <a:rPr sz="2667" b="1" spc="-18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67" dirty="0">
                <a:solidFill>
                  <a:srgbClr val="2185C5"/>
                </a:solidFill>
                <a:latin typeface="Trebuchet MS"/>
                <a:cs typeface="Trebuchet MS"/>
              </a:rPr>
              <a:t>una</a:t>
            </a:r>
            <a:r>
              <a:rPr sz="2667" b="1" spc="-19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u="heavy" spc="10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scuola </a:t>
            </a:r>
            <a:r>
              <a:rPr sz="2667" b="1" spc="-78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u="heavy" spc="-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nuova,</a:t>
            </a:r>
            <a:r>
              <a:rPr sz="2667" b="1" u="heavy" spc="-18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8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moderna</a:t>
            </a:r>
            <a:r>
              <a:rPr sz="2667" b="1" u="heavy" spc="-18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</a:t>
            </a:r>
            <a:r>
              <a:rPr sz="2667" b="1" u="heavy" spc="-18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accogliente</a:t>
            </a:r>
            <a:r>
              <a:rPr sz="2667" b="1" spc="33" dirty="0">
                <a:solidFill>
                  <a:srgbClr val="2185C5"/>
                </a:solidFill>
                <a:latin typeface="Trebuchet MS"/>
                <a:cs typeface="Trebuchet MS"/>
              </a:rPr>
              <a:t>.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4400" y="3057800"/>
            <a:ext cx="1222587" cy="410369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47"/>
              </a:lnSpc>
            </a:pPr>
            <a:r>
              <a:rPr sz="2800" b="1" u="heavy" spc="11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PIAZZE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7467" y="3459120"/>
            <a:ext cx="5894493" cy="289012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667" b="1" u="heavy" spc="-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Piazz</a:t>
            </a:r>
            <a:r>
              <a:rPr sz="2667" b="1" u="heavy" spc="10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667" b="1" u="heavy" spc="-1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1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de</a:t>
            </a:r>
            <a:r>
              <a:rPr sz="2667" b="1" u="heavy" spc="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l</a:t>
            </a:r>
            <a:r>
              <a:rPr sz="2667" b="1" u="heavy" spc="-2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28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M</a:t>
            </a:r>
            <a:r>
              <a:rPr sz="2667" b="1" u="heavy" spc="-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</a:t>
            </a:r>
            <a:r>
              <a:rPr sz="2667" b="1" u="heavy" spc="-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</a:t>
            </a:r>
            <a:r>
              <a:rPr sz="2667" b="1" u="heavy" spc="1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</a:t>
            </a:r>
            <a:r>
              <a:rPr sz="2667" b="1" u="heavy" spc="1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667" b="1" u="heavy" spc="-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</a:t>
            </a:r>
            <a:r>
              <a:rPr sz="2667" b="1" u="heavy" spc="8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o</a:t>
            </a:r>
            <a:r>
              <a:rPr sz="2667" b="1" spc="-287" dirty="0">
                <a:solidFill>
                  <a:srgbClr val="2185C5"/>
                </a:solidFill>
                <a:latin typeface="Trebuchet MS"/>
                <a:cs typeface="Trebuchet MS"/>
              </a:rPr>
              <a:t>:  </a:t>
            </a:r>
            <a:r>
              <a:rPr sz="2667" b="1" spc="127" dirty="0">
                <a:solidFill>
                  <a:srgbClr val="2185C5"/>
                </a:solidFill>
                <a:latin typeface="Trebuchet MS"/>
                <a:cs typeface="Trebuchet MS"/>
              </a:rPr>
              <a:t>p</a:t>
            </a:r>
            <a:r>
              <a:rPr sz="2667" b="1" spc="-7" dirty="0">
                <a:solidFill>
                  <a:srgbClr val="2185C5"/>
                </a:solidFill>
                <a:latin typeface="Trebuchet MS"/>
                <a:cs typeface="Trebuchet MS"/>
              </a:rPr>
              <a:t>edonalizzazione,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127" dirty="0">
                <a:solidFill>
                  <a:srgbClr val="2185C5"/>
                </a:solidFill>
                <a:latin typeface="Trebuchet MS"/>
                <a:cs typeface="Trebuchet MS"/>
              </a:rPr>
              <a:t>p</a:t>
            </a:r>
            <a:r>
              <a:rPr sz="2667" b="1" spc="60" dirty="0">
                <a:solidFill>
                  <a:srgbClr val="2185C5"/>
                </a:solidFill>
                <a:latin typeface="Trebuchet MS"/>
                <a:cs typeface="Trebuchet MS"/>
              </a:rPr>
              <a:t>a</a:t>
            </a:r>
            <a:r>
              <a:rPr sz="2667" b="1" spc="47" dirty="0">
                <a:solidFill>
                  <a:srgbClr val="2185C5"/>
                </a:solidFill>
                <a:latin typeface="Trebuchet MS"/>
                <a:cs typeface="Trebuchet MS"/>
              </a:rPr>
              <a:t>vime</a:t>
            </a:r>
            <a:r>
              <a:rPr sz="2667" b="1" spc="40" dirty="0">
                <a:solidFill>
                  <a:srgbClr val="2185C5"/>
                </a:solidFill>
                <a:latin typeface="Trebuchet MS"/>
                <a:cs typeface="Trebuchet MS"/>
              </a:rPr>
              <a:t>n</a:t>
            </a:r>
            <a:r>
              <a:rPr sz="2667" b="1" spc="7" dirty="0">
                <a:solidFill>
                  <a:srgbClr val="2185C5"/>
                </a:solidFill>
                <a:latin typeface="Trebuchet MS"/>
                <a:cs typeface="Trebuchet MS"/>
              </a:rPr>
              <a:t>tazione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40" dirty="0">
                <a:solidFill>
                  <a:srgbClr val="2185C5"/>
                </a:solidFill>
                <a:latin typeface="Trebuchet MS"/>
                <a:cs typeface="Trebuchet MS"/>
              </a:rPr>
              <a:t>e  </a:t>
            </a:r>
            <a:r>
              <a:rPr sz="2667" b="1" spc="33" dirty="0">
                <a:solidFill>
                  <a:srgbClr val="2185C5"/>
                </a:solidFill>
                <a:latin typeface="Trebuchet MS"/>
                <a:cs typeface="Trebuchet MS"/>
              </a:rPr>
              <a:t>dotazione </a:t>
            </a:r>
            <a:r>
              <a:rPr sz="2667" b="1" spc="27" dirty="0">
                <a:solidFill>
                  <a:srgbClr val="2185C5"/>
                </a:solidFill>
                <a:latin typeface="Trebuchet MS"/>
                <a:cs typeface="Trebuchet MS"/>
              </a:rPr>
              <a:t>di </a:t>
            </a:r>
            <a:r>
              <a:rPr sz="2667" b="1" spc="20" dirty="0">
                <a:solidFill>
                  <a:srgbClr val="2185C5"/>
                </a:solidFill>
                <a:latin typeface="Trebuchet MS"/>
                <a:cs typeface="Trebuchet MS"/>
              </a:rPr>
              <a:t>nuovi </a:t>
            </a:r>
            <a:r>
              <a:rPr sz="2667" b="1" spc="13" dirty="0">
                <a:solidFill>
                  <a:srgbClr val="2185C5"/>
                </a:solidFill>
                <a:latin typeface="Trebuchet MS"/>
                <a:cs typeface="Trebuchet MS"/>
              </a:rPr>
              <a:t>punti </a:t>
            </a:r>
            <a:r>
              <a:rPr sz="2667" b="1" spc="80" dirty="0">
                <a:solidFill>
                  <a:srgbClr val="2185C5"/>
                </a:solidFill>
                <a:latin typeface="Trebuchet MS"/>
                <a:cs typeface="Trebuchet MS"/>
              </a:rPr>
              <a:t>luce </a:t>
            </a:r>
            <a:r>
              <a:rPr sz="2667" b="1" spc="60" dirty="0">
                <a:solidFill>
                  <a:srgbClr val="2185C5"/>
                </a:solidFill>
                <a:latin typeface="Trebuchet MS"/>
                <a:cs typeface="Trebuchet MS"/>
              </a:rPr>
              <a:t>e </a:t>
            </a:r>
            <a:r>
              <a:rPr sz="2667" b="1" spc="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7" dirty="0">
                <a:solidFill>
                  <a:srgbClr val="2185C5"/>
                </a:solidFill>
                <a:latin typeface="Trebuchet MS"/>
                <a:cs typeface="Trebuchet MS"/>
              </a:rPr>
              <a:t>arredi </a:t>
            </a:r>
            <a:r>
              <a:rPr sz="2667" b="1" spc="-40" dirty="0">
                <a:solidFill>
                  <a:srgbClr val="2185C5"/>
                </a:solidFill>
                <a:latin typeface="Trebuchet MS"/>
                <a:cs typeface="Trebuchet MS"/>
              </a:rPr>
              <a:t>urbani. </a:t>
            </a:r>
            <a:r>
              <a:rPr sz="2667" b="1" spc="7" dirty="0">
                <a:solidFill>
                  <a:srgbClr val="2185C5"/>
                </a:solidFill>
                <a:latin typeface="Trebuchet MS"/>
                <a:cs typeface="Trebuchet MS"/>
              </a:rPr>
              <a:t>Realizzazione </a:t>
            </a:r>
            <a:r>
              <a:rPr sz="2667" b="1" spc="27" dirty="0">
                <a:solidFill>
                  <a:srgbClr val="2185C5"/>
                </a:solidFill>
                <a:latin typeface="Trebuchet MS"/>
                <a:cs typeface="Trebuchet MS"/>
              </a:rPr>
              <a:t>di </a:t>
            </a:r>
            <a:r>
              <a:rPr sz="2667" b="1" spc="67" dirty="0">
                <a:solidFill>
                  <a:srgbClr val="2185C5"/>
                </a:solidFill>
                <a:latin typeface="Trebuchet MS"/>
                <a:cs typeface="Trebuchet MS"/>
              </a:rPr>
              <a:t>una </a:t>
            </a:r>
            <a:r>
              <a:rPr sz="2667" b="1" spc="7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u="heavy" spc="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nu</a:t>
            </a:r>
            <a:r>
              <a:rPr sz="2667" b="1" u="heavy" spc="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ov</a:t>
            </a:r>
            <a:r>
              <a:rPr sz="2667" b="1" u="heavy" spc="10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667" b="1" u="heavy" spc="-1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-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piazz</a:t>
            </a:r>
            <a:r>
              <a:rPr sz="2667" b="1" u="heavy" spc="10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667" b="1" u="heavy" spc="-17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-7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</a:t>
            </a:r>
            <a:r>
              <a:rPr sz="2667" b="1" u="heavy" spc="-8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</a:t>
            </a:r>
            <a:r>
              <a:rPr sz="2667" b="1" u="heavy" spc="10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667" b="1" u="heavy" spc="-2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-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vi</a:t>
            </a:r>
            <a:r>
              <a:rPr sz="2667" b="1" u="heavy" spc="10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667" b="1" u="heavy" spc="-1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Dori</a:t>
            </a:r>
            <a:r>
              <a:rPr sz="2667" b="1" u="heavy" spc="10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667" b="1" u="heavy" spc="-1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</a:t>
            </a:r>
            <a:r>
              <a:rPr sz="2667" b="1" u="heavy" spc="-2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1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via </a:t>
            </a:r>
            <a:r>
              <a:rPr sz="2667" b="1" spc="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u="heavy" spc="2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</a:t>
            </a:r>
            <a:r>
              <a:rPr sz="2667" b="1" u="heavy" spc="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</a:t>
            </a:r>
            <a:r>
              <a:rPr sz="2667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n</a:t>
            </a:r>
            <a:r>
              <a:rPr sz="2667" b="1" u="heavy" spc="-18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t</a:t>
            </a:r>
            <a:r>
              <a:rPr sz="2667" b="1" u="heavy" spc="-5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’</a:t>
            </a:r>
            <a:r>
              <a:rPr sz="2667" b="1" u="heavy" spc="8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Angiolo</a:t>
            </a:r>
            <a:r>
              <a:rPr sz="2667" b="1" spc="-18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120" dirty="0">
                <a:solidFill>
                  <a:srgbClr val="2185C5"/>
                </a:solidFill>
                <a:latin typeface="Trebuchet MS"/>
                <a:cs typeface="Trebuchet MS"/>
              </a:rPr>
              <a:t>c</a:t>
            </a:r>
            <a:r>
              <a:rPr sz="2667" b="1" spc="67" dirty="0">
                <a:solidFill>
                  <a:srgbClr val="2185C5"/>
                </a:solidFill>
                <a:latin typeface="Trebuchet MS"/>
                <a:cs typeface="Trebuchet MS"/>
              </a:rPr>
              <a:t>on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dirty="0">
                <a:solidFill>
                  <a:srgbClr val="2185C5"/>
                </a:solidFill>
                <a:latin typeface="Trebuchet MS"/>
                <a:cs typeface="Trebuchet MS"/>
              </a:rPr>
              <a:t>a</a:t>
            </a:r>
            <a:r>
              <a:rPr sz="2667" b="1" spc="-20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667" b="1" spc="87" dirty="0">
                <a:solidFill>
                  <a:srgbClr val="2185C5"/>
                </a:solidFill>
                <a:latin typeface="Trebuchet MS"/>
                <a:cs typeface="Trebuchet MS"/>
              </a:rPr>
              <a:t>ea</a:t>
            </a:r>
            <a:r>
              <a:rPr sz="2667" b="1" spc="-24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13" dirty="0">
                <a:solidFill>
                  <a:srgbClr val="2185C5"/>
                </a:solidFill>
                <a:latin typeface="Trebuchet MS"/>
                <a:cs typeface="Trebuchet MS"/>
              </a:rPr>
              <a:t>v</a:t>
            </a:r>
            <a:r>
              <a:rPr sz="2667" b="1" spc="-27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667" b="1" spc="-33" dirty="0">
                <a:solidFill>
                  <a:srgbClr val="2185C5"/>
                </a:solidFill>
                <a:latin typeface="Trebuchet MS"/>
                <a:cs typeface="Trebuchet MS"/>
              </a:rPr>
              <a:t>r</a:t>
            </a:r>
            <a:r>
              <a:rPr sz="2667" b="1" spc="87" dirty="0">
                <a:solidFill>
                  <a:srgbClr val="2185C5"/>
                </a:solidFill>
                <a:latin typeface="Trebuchet MS"/>
                <a:cs typeface="Trebuchet MS"/>
              </a:rPr>
              <a:t>de  </a:t>
            </a:r>
            <a:r>
              <a:rPr sz="2667" b="1" spc="-47" dirty="0">
                <a:solidFill>
                  <a:srgbClr val="2185C5"/>
                </a:solidFill>
                <a:latin typeface="Trebuchet MS"/>
                <a:cs typeface="Trebuchet MS"/>
              </a:rPr>
              <a:t>attrezzata.</a:t>
            </a:r>
            <a:endParaRPr sz="2667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71901" y="1666249"/>
            <a:ext cx="5173097" cy="41350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713989" y="4765500"/>
            <a:ext cx="267970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97ABBB"/>
                </a:solidFill>
                <a:latin typeface="Franklin Gothic Medium"/>
                <a:ea typeface="+mn-ea"/>
                <a:cs typeface="Franklin Gothic Medium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80"/>
              </a:spcBef>
            </a:pPr>
            <a:fld id="{81D60167-4931-47E6-BA6A-407CBD079E47}" type="slidenum">
              <a:rPr lang="en-GB" spc="-10" smtClean="0"/>
              <a:pPr marL="38100">
                <a:spcBef>
                  <a:spcPts val="80"/>
                </a:spcBef>
              </a:pPr>
              <a:t>8</a:t>
            </a:fld>
            <a:endParaRPr spc="-1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66" y="609965"/>
            <a:ext cx="5334847" cy="426720"/>
          </a:xfrm>
          <a:custGeom>
            <a:avLst/>
            <a:gdLst/>
            <a:ahLst/>
            <a:cxnLst/>
            <a:rect l="l" t="t" r="r" b="b"/>
            <a:pathLst>
              <a:path w="4001135" h="320040">
                <a:moveTo>
                  <a:pt x="4000517" y="320039"/>
                </a:moveTo>
                <a:lnTo>
                  <a:pt x="0" y="320039"/>
                </a:lnTo>
                <a:lnTo>
                  <a:pt x="0" y="0"/>
                </a:lnTo>
                <a:lnTo>
                  <a:pt x="4000517" y="0"/>
                </a:lnTo>
                <a:lnTo>
                  <a:pt x="4000517" y="320039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732" y="585110"/>
            <a:ext cx="9949179" cy="44798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800" u="heavy" spc="16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SCUOLA</a:t>
            </a:r>
            <a:r>
              <a:rPr sz="2800" u="heavy" spc="-260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u="heavy" spc="14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MARTIN</a:t>
            </a:r>
            <a:r>
              <a:rPr sz="2800" u="heavy" spc="-17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u="heavy" spc="10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LUTHER</a:t>
            </a:r>
            <a:r>
              <a:rPr sz="2800" u="heavy" spc="-173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u="heavy" spc="47" dirty="0"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KING</a:t>
            </a:r>
            <a:r>
              <a:rPr sz="2667" spc="47" dirty="0">
                <a:solidFill>
                  <a:srgbClr val="2185C5"/>
                </a:solidFill>
                <a:latin typeface="Trebuchet MS"/>
                <a:cs typeface="Trebuchet MS"/>
              </a:rPr>
              <a:t>:</a:t>
            </a:r>
            <a:r>
              <a:rPr sz="2667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spc="-27" dirty="0">
                <a:solidFill>
                  <a:srgbClr val="2185C5"/>
                </a:solidFill>
                <a:latin typeface="Trebuchet MS"/>
                <a:cs typeface="Trebuchet MS"/>
              </a:rPr>
              <a:t>interventi</a:t>
            </a:r>
            <a:r>
              <a:rPr sz="2667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spc="27" dirty="0">
                <a:solidFill>
                  <a:srgbClr val="2185C5"/>
                </a:solidFill>
                <a:latin typeface="Trebuchet MS"/>
                <a:cs typeface="Trebuchet MS"/>
              </a:rPr>
              <a:t>di</a:t>
            </a:r>
            <a:r>
              <a:rPr sz="2667" spc="-18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miglioramento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7666" y="1676765"/>
            <a:ext cx="1692487" cy="406400"/>
          </a:xfrm>
          <a:custGeom>
            <a:avLst/>
            <a:gdLst/>
            <a:ahLst/>
            <a:cxnLst/>
            <a:rect l="l" t="t" r="r" b="b"/>
            <a:pathLst>
              <a:path w="1269364" h="304800">
                <a:moveTo>
                  <a:pt x="1268986" y="304800"/>
                </a:moveTo>
                <a:lnTo>
                  <a:pt x="0" y="304800"/>
                </a:lnTo>
                <a:lnTo>
                  <a:pt x="0" y="0"/>
                </a:lnTo>
                <a:lnTo>
                  <a:pt x="1268986" y="0"/>
                </a:lnTo>
                <a:lnTo>
                  <a:pt x="1268986" y="304800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737666" y="2718165"/>
            <a:ext cx="1665393" cy="426720"/>
          </a:xfrm>
          <a:custGeom>
            <a:avLst/>
            <a:gdLst/>
            <a:ahLst/>
            <a:cxnLst/>
            <a:rect l="l" t="t" r="r" b="b"/>
            <a:pathLst>
              <a:path w="1249045" h="320039">
                <a:moveTo>
                  <a:pt x="1248694" y="320040"/>
                </a:moveTo>
                <a:lnTo>
                  <a:pt x="0" y="320040"/>
                </a:lnTo>
                <a:lnTo>
                  <a:pt x="0" y="0"/>
                </a:lnTo>
                <a:lnTo>
                  <a:pt x="1248694" y="0"/>
                </a:lnTo>
                <a:lnTo>
                  <a:pt x="1248694" y="320040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737666" y="4254865"/>
            <a:ext cx="2023533" cy="426720"/>
          </a:xfrm>
          <a:custGeom>
            <a:avLst/>
            <a:gdLst/>
            <a:ahLst/>
            <a:cxnLst/>
            <a:rect l="l" t="t" r="r" b="b"/>
            <a:pathLst>
              <a:path w="1517650" h="320039">
                <a:moveTo>
                  <a:pt x="1517262" y="320040"/>
                </a:moveTo>
                <a:lnTo>
                  <a:pt x="0" y="320040"/>
                </a:lnTo>
                <a:lnTo>
                  <a:pt x="0" y="0"/>
                </a:lnTo>
                <a:lnTo>
                  <a:pt x="1517262" y="0"/>
                </a:lnTo>
                <a:lnTo>
                  <a:pt x="1517262" y="320040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737665" y="5321667"/>
            <a:ext cx="4902200" cy="406400"/>
          </a:xfrm>
          <a:custGeom>
            <a:avLst/>
            <a:gdLst/>
            <a:ahLst/>
            <a:cxnLst/>
            <a:rect l="l" t="t" r="r" b="b"/>
            <a:pathLst>
              <a:path w="3676650" h="304800">
                <a:moveTo>
                  <a:pt x="3676187" y="304800"/>
                </a:moveTo>
                <a:lnTo>
                  <a:pt x="0" y="304800"/>
                </a:lnTo>
                <a:lnTo>
                  <a:pt x="0" y="0"/>
                </a:lnTo>
                <a:lnTo>
                  <a:pt x="3676187" y="0"/>
                </a:lnTo>
                <a:lnTo>
                  <a:pt x="3676187" y="304800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20732" y="909686"/>
            <a:ext cx="9933093" cy="5283605"/>
          </a:xfrm>
          <a:prstGeom prst="rect">
            <a:avLst/>
          </a:prstGeom>
        </p:spPr>
        <p:txBody>
          <a:bodyPr vert="horz" wrap="square" lIns="0" tIns="182033" rIns="0" bIns="0" rtlCol="0">
            <a:spAutoFit/>
          </a:bodyPr>
          <a:lstStyle/>
          <a:p>
            <a:pPr marL="16933">
              <a:spcBef>
                <a:spcPts val="1433"/>
              </a:spcBef>
            </a:pPr>
            <a:r>
              <a:rPr sz="2667" b="1" u="heavy" spc="-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dell’ediﬁcio</a:t>
            </a:r>
            <a:r>
              <a:rPr sz="2667" b="1" spc="-17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33" dirty="0">
                <a:solidFill>
                  <a:srgbClr val="2185C5"/>
                </a:solidFill>
                <a:latin typeface="Trebuchet MS"/>
                <a:cs typeface="Trebuchet MS"/>
              </a:rPr>
              <a:t>nell’ottica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87" dirty="0">
                <a:solidFill>
                  <a:srgbClr val="2185C5"/>
                </a:solidFill>
                <a:latin typeface="Trebuchet MS"/>
                <a:cs typeface="Trebuchet MS"/>
              </a:rPr>
              <a:t>della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dirty="0">
                <a:solidFill>
                  <a:srgbClr val="2185C5"/>
                </a:solidFill>
                <a:latin typeface="Trebuchet MS"/>
                <a:cs typeface="Trebuchet MS"/>
              </a:rPr>
              <a:t>riduzione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40" dirty="0">
                <a:solidFill>
                  <a:srgbClr val="2185C5"/>
                </a:solidFill>
                <a:latin typeface="Trebuchet MS"/>
                <a:cs typeface="Trebuchet MS"/>
              </a:rPr>
              <a:t>dei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80" dirty="0">
                <a:solidFill>
                  <a:srgbClr val="2185C5"/>
                </a:solidFill>
                <a:latin typeface="Trebuchet MS"/>
                <a:cs typeface="Trebuchet MS"/>
              </a:rPr>
              <a:t>consumi</a:t>
            </a:r>
            <a:endParaRPr sz="2667">
              <a:latin typeface="Trebuchet MS"/>
              <a:cs typeface="Trebuchet MS"/>
            </a:endParaRPr>
          </a:p>
          <a:p>
            <a:pPr marL="16933" marR="1521422">
              <a:lnSpc>
                <a:spcPct val="115599"/>
              </a:lnSpc>
              <a:spcBef>
                <a:spcPts val="800"/>
              </a:spcBef>
            </a:pPr>
            <a:r>
              <a:rPr sz="2667" b="1" u="heavy" spc="4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PALESTRA</a:t>
            </a:r>
            <a:r>
              <a:rPr sz="2667" b="1" spc="47" dirty="0">
                <a:solidFill>
                  <a:srgbClr val="2185C5"/>
                </a:solidFill>
                <a:latin typeface="Trebuchet MS"/>
                <a:cs typeface="Trebuchet MS"/>
              </a:rPr>
              <a:t>:</a:t>
            </a:r>
            <a:r>
              <a:rPr sz="2667" b="1" spc="-17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7" dirty="0">
                <a:solidFill>
                  <a:srgbClr val="2185C5"/>
                </a:solidFill>
                <a:latin typeface="Trebuchet MS"/>
                <a:cs typeface="Trebuchet MS"/>
              </a:rPr>
              <a:t>riqualiﬁcazione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dirty="0">
                <a:solidFill>
                  <a:srgbClr val="2185C5"/>
                </a:solidFill>
                <a:latin typeface="Trebuchet MS"/>
                <a:cs typeface="Trebuchet MS"/>
              </a:rPr>
              <a:t>dell’impianto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33" dirty="0">
                <a:solidFill>
                  <a:srgbClr val="2185C5"/>
                </a:solidFill>
                <a:latin typeface="Trebuchet MS"/>
                <a:cs typeface="Trebuchet MS"/>
              </a:rPr>
              <a:t>esistente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60" dirty="0">
                <a:solidFill>
                  <a:srgbClr val="2185C5"/>
                </a:solidFill>
                <a:latin typeface="Trebuchet MS"/>
                <a:cs typeface="Trebuchet MS"/>
              </a:rPr>
              <a:t>e </a:t>
            </a:r>
            <a:r>
              <a:rPr sz="2667" b="1" spc="-78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13" dirty="0">
                <a:solidFill>
                  <a:srgbClr val="2185C5"/>
                </a:solidFill>
                <a:latin typeface="Trebuchet MS"/>
                <a:cs typeface="Trebuchet MS"/>
              </a:rPr>
              <a:t>realizzazione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27" dirty="0">
                <a:solidFill>
                  <a:srgbClr val="2185C5"/>
                </a:solidFill>
                <a:latin typeface="Trebuchet MS"/>
                <a:cs typeface="Trebuchet MS"/>
              </a:rPr>
              <a:t>di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67" dirty="0">
                <a:solidFill>
                  <a:srgbClr val="2185C5"/>
                </a:solidFill>
                <a:latin typeface="Trebuchet MS"/>
                <a:cs typeface="Trebuchet MS"/>
              </a:rPr>
              <a:t>una</a:t>
            </a:r>
            <a:r>
              <a:rPr sz="2667" b="1" spc="-18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u="heavy" spc="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nuova</a:t>
            </a:r>
            <a:r>
              <a:rPr sz="2667" b="1" u="heavy" spc="-1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palestra</a:t>
            </a:r>
            <a:endParaRPr sz="2667">
              <a:latin typeface="Trebuchet MS"/>
              <a:cs typeface="Trebuchet MS"/>
            </a:endParaRPr>
          </a:p>
          <a:p>
            <a:pPr marL="16933" marR="6773">
              <a:lnSpc>
                <a:spcPct val="115900"/>
              </a:lnSpc>
              <a:spcBef>
                <a:spcPts val="760"/>
              </a:spcBef>
            </a:pPr>
            <a:r>
              <a:rPr sz="2800" b="1" u="heavy" spc="4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MOBILITÀ</a:t>
            </a:r>
            <a:r>
              <a:rPr sz="2667" b="1" spc="47" dirty="0">
                <a:solidFill>
                  <a:srgbClr val="2185C5"/>
                </a:solidFill>
                <a:latin typeface="Trebuchet MS"/>
                <a:cs typeface="Trebuchet MS"/>
              </a:rPr>
              <a:t>: </a:t>
            </a:r>
            <a:r>
              <a:rPr sz="2667" b="1" spc="20" dirty="0">
                <a:solidFill>
                  <a:srgbClr val="2185C5"/>
                </a:solidFill>
                <a:latin typeface="Trebuchet MS"/>
                <a:cs typeface="Trebuchet MS"/>
              </a:rPr>
              <a:t>nuovi </a:t>
            </a:r>
            <a:r>
              <a:rPr sz="2667" b="1" u="heavy" spc="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percorsi </a:t>
            </a:r>
            <a:r>
              <a:rPr sz="2667" b="1" u="heavy" spc="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ciclopedonali</a:t>
            </a:r>
            <a:r>
              <a:rPr sz="2667" b="1" spc="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27" dirty="0">
                <a:solidFill>
                  <a:srgbClr val="2185C5"/>
                </a:solidFill>
                <a:latin typeface="Trebuchet MS"/>
                <a:cs typeface="Trebuchet MS"/>
              </a:rPr>
              <a:t>per </a:t>
            </a:r>
            <a:r>
              <a:rPr sz="2667" b="1" spc="93" dirty="0">
                <a:solidFill>
                  <a:srgbClr val="2185C5"/>
                </a:solidFill>
                <a:latin typeface="Trebuchet MS"/>
                <a:cs typeface="Trebuchet MS"/>
              </a:rPr>
              <a:t>raggiungere </a:t>
            </a:r>
            <a:r>
              <a:rPr sz="2667" b="1" spc="60" dirty="0">
                <a:solidFill>
                  <a:srgbClr val="2185C5"/>
                </a:solidFill>
                <a:latin typeface="Trebuchet MS"/>
                <a:cs typeface="Trebuchet MS"/>
              </a:rPr>
              <a:t>le </a:t>
            </a:r>
            <a:r>
              <a:rPr sz="2667" b="1" spc="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7" dirty="0">
                <a:solidFill>
                  <a:srgbClr val="2185C5"/>
                </a:solidFill>
                <a:latin typeface="Trebuchet MS"/>
                <a:cs typeface="Trebuchet MS"/>
              </a:rPr>
              <a:t>piazze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60" dirty="0">
                <a:solidFill>
                  <a:srgbClr val="2185C5"/>
                </a:solidFill>
                <a:latin typeface="Trebuchet MS"/>
                <a:cs typeface="Trebuchet MS"/>
              </a:rPr>
              <a:t>e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60" dirty="0">
                <a:solidFill>
                  <a:srgbClr val="2185C5"/>
                </a:solidFill>
                <a:latin typeface="Trebuchet MS"/>
                <a:cs typeface="Trebuchet MS"/>
              </a:rPr>
              <a:t>le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27" dirty="0">
                <a:solidFill>
                  <a:srgbClr val="2185C5"/>
                </a:solidFill>
                <a:latin typeface="Trebuchet MS"/>
                <a:cs typeface="Trebuchet MS"/>
              </a:rPr>
              <a:t>aree</a:t>
            </a:r>
            <a:r>
              <a:rPr sz="2667" b="1" spc="-23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dirty="0">
                <a:solidFill>
                  <a:srgbClr val="2185C5"/>
                </a:solidFill>
                <a:latin typeface="Trebuchet MS"/>
                <a:cs typeface="Trebuchet MS"/>
              </a:rPr>
              <a:t>verdi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40" dirty="0">
                <a:solidFill>
                  <a:srgbClr val="2185C5"/>
                </a:solidFill>
                <a:latin typeface="Trebuchet MS"/>
                <a:cs typeface="Trebuchet MS"/>
              </a:rPr>
              <a:t>realizzate;</a:t>
            </a:r>
            <a:r>
              <a:rPr sz="2667" b="1" spc="-19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u="heavy" spc="2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risistemazione</a:t>
            </a:r>
            <a:r>
              <a:rPr sz="2667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8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delle</a:t>
            </a:r>
            <a:r>
              <a:rPr sz="2667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5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strade</a:t>
            </a:r>
            <a:r>
              <a:rPr sz="2667" b="1" spc="-18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60" dirty="0">
                <a:solidFill>
                  <a:srgbClr val="2185C5"/>
                </a:solidFill>
                <a:latin typeface="Trebuchet MS"/>
                <a:cs typeface="Trebuchet MS"/>
              </a:rPr>
              <a:t>e </a:t>
            </a:r>
            <a:r>
              <a:rPr sz="2667" b="1" spc="-78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87" dirty="0">
                <a:solidFill>
                  <a:srgbClr val="2185C5"/>
                </a:solidFill>
                <a:latin typeface="Trebuchet MS"/>
                <a:cs typeface="Trebuchet MS"/>
              </a:rPr>
              <a:t>della</a:t>
            </a:r>
            <a:r>
              <a:rPr sz="2667" b="1" spc="-24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7" dirty="0">
                <a:solidFill>
                  <a:srgbClr val="2185C5"/>
                </a:solidFill>
                <a:latin typeface="Trebuchet MS"/>
                <a:cs typeface="Trebuchet MS"/>
              </a:rPr>
              <a:t>viabilità</a:t>
            </a:r>
            <a:endParaRPr sz="2667">
              <a:latin typeface="Trebuchet MS"/>
              <a:cs typeface="Trebuchet MS"/>
            </a:endParaRPr>
          </a:p>
          <a:p>
            <a:pPr marL="16933" marR="49952">
              <a:lnSpc>
                <a:spcPct val="116199"/>
              </a:lnSpc>
              <a:spcBef>
                <a:spcPts val="747"/>
              </a:spcBef>
            </a:pPr>
            <a:r>
              <a:rPr sz="2800" b="1" u="heavy" spc="10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AREE</a:t>
            </a:r>
            <a:r>
              <a:rPr sz="2800" b="1" u="heavy" spc="-26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4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VERDI</a:t>
            </a:r>
            <a:r>
              <a:rPr sz="2667" b="1" spc="47" dirty="0">
                <a:solidFill>
                  <a:srgbClr val="2185C5"/>
                </a:solidFill>
                <a:latin typeface="Trebuchet MS"/>
                <a:cs typeface="Trebuchet MS"/>
              </a:rPr>
              <a:t>: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13" dirty="0">
                <a:solidFill>
                  <a:srgbClr val="2185C5"/>
                </a:solidFill>
                <a:latin typeface="Trebuchet MS"/>
                <a:cs typeface="Trebuchet MS"/>
              </a:rPr>
              <a:t>realizzazione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27" dirty="0">
                <a:solidFill>
                  <a:srgbClr val="2185C5"/>
                </a:solidFill>
                <a:latin typeface="Trebuchet MS"/>
                <a:cs typeface="Trebuchet MS"/>
              </a:rPr>
              <a:t>di</a:t>
            </a:r>
            <a:r>
              <a:rPr sz="2667" b="1" spc="-173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u="heavy" spc="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quattro</a:t>
            </a:r>
            <a:r>
              <a:rPr sz="2667" b="1" u="heavy" spc="-1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aree</a:t>
            </a:r>
            <a:r>
              <a:rPr sz="2667" b="1" u="heavy" spc="-24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verdi</a:t>
            </a:r>
            <a:r>
              <a:rPr sz="2667" b="1" spc="-18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107" dirty="0">
                <a:solidFill>
                  <a:srgbClr val="2185C5"/>
                </a:solidFill>
                <a:latin typeface="Trebuchet MS"/>
                <a:cs typeface="Trebuchet MS"/>
              </a:rPr>
              <a:t>a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7" dirty="0">
                <a:solidFill>
                  <a:srgbClr val="2185C5"/>
                </a:solidFill>
                <a:latin typeface="Trebuchet MS"/>
                <a:cs typeface="Trebuchet MS"/>
              </a:rPr>
              <a:t>servizio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40" dirty="0">
                <a:solidFill>
                  <a:srgbClr val="2185C5"/>
                </a:solidFill>
                <a:latin typeface="Trebuchet MS"/>
                <a:cs typeface="Trebuchet MS"/>
              </a:rPr>
              <a:t>dei </a:t>
            </a:r>
            <a:r>
              <a:rPr sz="2667" b="1" spc="-78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dirty="0">
                <a:solidFill>
                  <a:srgbClr val="2185C5"/>
                </a:solidFill>
                <a:latin typeface="Trebuchet MS"/>
                <a:cs typeface="Trebuchet MS"/>
              </a:rPr>
              <a:t>cittadini</a:t>
            </a:r>
            <a:endParaRPr sz="2667">
              <a:latin typeface="Trebuchet MS"/>
              <a:cs typeface="Trebuchet MS"/>
            </a:endParaRPr>
          </a:p>
          <a:p>
            <a:pPr marL="16933" marR="71965">
              <a:lnSpc>
                <a:spcPct val="115599"/>
              </a:lnSpc>
              <a:spcBef>
                <a:spcPts val="807"/>
              </a:spcBef>
            </a:pPr>
            <a:r>
              <a:rPr sz="2667" b="1" u="heavy" spc="13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CENTRO</a:t>
            </a:r>
            <a:r>
              <a:rPr sz="2667" b="1" u="heavy" spc="-16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12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SOCIALE</a:t>
            </a:r>
            <a:r>
              <a:rPr sz="2667" b="1" u="heavy" spc="-167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-33" dirty="0">
                <a:solidFill>
                  <a:srgbClr val="1B39A9"/>
                </a:solidFill>
                <a:uFill>
                  <a:solidFill>
                    <a:srgbClr val="1B39A9"/>
                  </a:solidFill>
                </a:uFill>
                <a:latin typeface="Trebuchet MS"/>
                <a:cs typeface="Trebuchet MS"/>
              </a:rPr>
              <a:t>L’AQUILONE</a:t>
            </a:r>
            <a:r>
              <a:rPr sz="2667" b="1" spc="-33" dirty="0">
                <a:solidFill>
                  <a:srgbClr val="2185C5"/>
                </a:solidFill>
                <a:latin typeface="Trebuchet MS"/>
                <a:cs typeface="Trebuchet MS"/>
              </a:rPr>
              <a:t>:</a:t>
            </a:r>
            <a:r>
              <a:rPr sz="2667" b="1" spc="-16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7" dirty="0">
                <a:solidFill>
                  <a:srgbClr val="2185C5"/>
                </a:solidFill>
                <a:latin typeface="Trebuchet MS"/>
                <a:cs typeface="Trebuchet MS"/>
              </a:rPr>
              <a:t>riqualiﬁcazione</a:t>
            </a:r>
            <a:r>
              <a:rPr sz="2667" b="1" spc="-167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spc="-33" dirty="0">
                <a:solidFill>
                  <a:srgbClr val="2185C5"/>
                </a:solidFill>
                <a:latin typeface="Trebuchet MS"/>
                <a:cs typeface="Trebuchet MS"/>
              </a:rPr>
              <a:t>dell’</a:t>
            </a:r>
            <a:r>
              <a:rPr sz="2667" b="1" u="heavy" spc="-33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ex</a:t>
            </a:r>
            <a:r>
              <a:rPr sz="2667" b="1" u="heavy" spc="-16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 </a:t>
            </a:r>
            <a:r>
              <a:rPr sz="2667" b="1" u="heavy" spc="27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centro </a:t>
            </a:r>
            <a:r>
              <a:rPr sz="2667" b="1" spc="-780" dirty="0">
                <a:solidFill>
                  <a:srgbClr val="2185C5"/>
                </a:solidFill>
                <a:latin typeface="Trebuchet MS"/>
                <a:cs typeface="Trebuchet MS"/>
              </a:rPr>
              <a:t> </a:t>
            </a:r>
            <a:r>
              <a:rPr sz="2667" b="1" u="heavy" spc="60" dirty="0">
                <a:solidFill>
                  <a:srgbClr val="2185C5"/>
                </a:solidFill>
                <a:uFill>
                  <a:solidFill>
                    <a:srgbClr val="2185C5"/>
                  </a:solidFill>
                </a:uFill>
                <a:latin typeface="Trebuchet MS"/>
                <a:cs typeface="Trebuchet MS"/>
              </a:rPr>
              <a:t>socioeducativo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713989" y="4765500"/>
            <a:ext cx="267970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300" b="0" i="0" kern="1200">
                <a:solidFill>
                  <a:srgbClr val="97ABBB"/>
                </a:solidFill>
                <a:latin typeface="Franklin Gothic Medium"/>
                <a:ea typeface="+mn-ea"/>
                <a:cs typeface="Franklin Gothic Medium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80"/>
              </a:spcBef>
            </a:pPr>
            <a:fld id="{81D60167-4931-47E6-BA6A-407CBD079E47}" type="slidenum">
              <a:rPr lang="en-GB" spc="-10" smtClean="0"/>
              <a:pPr marL="38100">
                <a:spcBef>
                  <a:spcPts val="80"/>
                </a:spcBef>
              </a:pPr>
              <a:t>9</a:t>
            </a:fld>
            <a:endParaRPr spc="-1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1055</Words>
  <Application>Microsoft Office PowerPoint</Application>
  <PresentationFormat>Widescreen</PresentationFormat>
  <Paragraphs>146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Franklin Gothic Medium</vt:lpstr>
      <vt:lpstr>Leelawadee UI Semilight</vt:lpstr>
      <vt:lpstr>Roboto</vt:lpstr>
      <vt:lpstr>Tahoma</vt:lpstr>
      <vt:lpstr>Trebuchet MS</vt:lpstr>
      <vt:lpstr>Office Theme</vt:lpstr>
      <vt:lpstr>PowerPoint Presentation</vt:lpstr>
      <vt:lpstr>PowerPoint Presentation</vt:lpstr>
      <vt:lpstr>PISTOIA 2030</vt:lpstr>
      <vt:lpstr>IL COMUNE INVESTE</vt:lpstr>
      <vt:lpstr>INVESTIMENTI</vt:lpstr>
      <vt:lpstr>PowerPoint Presentation</vt:lpstr>
      <vt:lpstr>INVESTIMENTI  IN CORSO</vt:lpstr>
      <vt:lpstr>BOTTEGONE</vt:lpstr>
      <vt:lpstr>SCUOLA MARTIN LUTHER KING: interventi di miglioramento</vt:lpstr>
      <vt:lpstr>SCUOLA CINO</vt:lpstr>
      <vt:lpstr>PONTE EUROPA</vt:lpstr>
      <vt:lpstr>MURA URBANE</vt:lpstr>
      <vt:lpstr>SAN JACOPO IN</vt:lpstr>
      <vt:lpstr>PROGETTI</vt:lpstr>
      <vt:lpstr>RIQUALIFICAZIONE ILLUMINAZIONE PUBBLICA</vt:lpstr>
      <vt:lpstr>TEATRO MANZONI</vt:lpstr>
      <vt:lpstr>IMPIANTO SPORTIVO PALLAVICINI</vt:lpstr>
      <vt:lpstr>PNRR La sﬁda di oggi</vt:lpstr>
      <vt:lpstr>Al totale di investimenti ﬁnora garantiti su  Pistoia si aggiungono quelli del</vt:lpstr>
      <vt:lpstr>31 . 3 2 4 . 2 7 2, 2  € Il totale degli investimenti su Pistoia</vt:lpstr>
      <vt:lpstr>PNRR I progetti</vt:lpstr>
      <vt:lpstr>SAN LORENZO</vt:lpstr>
      <vt:lpstr>SAN LORENZO</vt:lpstr>
      <vt:lpstr>NUOVI PERCORSI CICLOPEDONALI</vt:lpstr>
      <vt:lpstr>LEGNO ROSSO</vt:lpstr>
      <vt:lpstr>ALTRI PROGETTI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Leonardo Marchesin</dc:creator>
  <cp:lastModifiedBy>Leonardo Marchesin</cp:lastModifiedBy>
  <cp:revision>1</cp:revision>
  <dcterms:created xsi:type="dcterms:W3CDTF">2023-07-16T13:04:05Z</dcterms:created>
  <dcterms:modified xsi:type="dcterms:W3CDTF">2023-07-16T19:07:01Z</dcterms:modified>
</cp:coreProperties>
</file>